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1308" r:id="rId6"/>
    <p:sldId id="1309" r:id="rId7"/>
    <p:sldId id="1328" r:id="rId8"/>
    <p:sldId id="1311" r:id="rId9"/>
    <p:sldId id="1314" r:id="rId10"/>
    <p:sldId id="1327" r:id="rId11"/>
    <p:sldId id="1316" r:id="rId12"/>
    <p:sldId id="1317" r:id="rId13"/>
    <p:sldId id="1312" r:id="rId14"/>
    <p:sldId id="1318" r:id="rId15"/>
    <p:sldId id="1319" r:id="rId16"/>
    <p:sldId id="1320" r:id="rId17"/>
    <p:sldId id="1321" r:id="rId18"/>
    <p:sldId id="1313" r:id="rId19"/>
    <p:sldId id="1322" r:id="rId20"/>
    <p:sldId id="1323" r:id="rId21"/>
    <p:sldId id="1324" r:id="rId22"/>
    <p:sldId id="1325" r:id="rId23"/>
    <p:sldId id="1326" r:id="rId24"/>
    <p:sldId id="1329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475"/>
    <a:srgbClr val="211552"/>
    <a:srgbClr val="631F70"/>
    <a:srgbClr val="D65089"/>
    <a:srgbClr val="FFFFFF"/>
    <a:srgbClr val="F6F6F6"/>
    <a:srgbClr val="2A3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ABA60-76B6-497B-AEBD-39BFF9635F49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7573-D9ED-46F8-B84C-714E5D3956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80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036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52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9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9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958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482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64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07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194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47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8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764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44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988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20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975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473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09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6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75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68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293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8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37573-D9ED-46F8-B84C-714E5D3956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41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48F7363-D327-4B76-A0DF-85E3F74F3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2F3FCFE9-F547-4837-9210-D8DB871BB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70178F5-BC00-4B56-B2E7-5F79A8F9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84B4033-00E9-433B-A880-29991285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846FB23-6BCA-4A8F-BEDD-0E2D49C4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58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A6EA1D9-D212-4CE6-9F44-F8E28E71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1166F72-B44A-47C4-9EC1-AF0412E64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3110B1B-E6CF-4B5D-9FF5-A74CF602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F34B23E-57E3-4448-A70A-6C72CEE3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31F1C3A-1B48-4FA9-9C70-50F7DD21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89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CEA64DBF-3141-491E-9306-70BDDFA6C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A4D358A7-01C6-447F-8850-B134CE192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AB3CBF2-215D-43EA-BF39-AAFC09E9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C7C7D93-20E0-48EA-B423-4CF8D4AC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D509120-D333-4083-8BA1-1E5E2EED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875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9683A0-6E8A-42BD-8726-21E27599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A36CEA8-A252-4E88-9F76-FD23DD8F0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C22869D-BE56-4B8C-81B5-C5D5C131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C0AA447-AA83-450A-8BCC-3C618535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A89A4F3-5EA5-4165-BD9C-FD857730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654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AB223BD-52C0-454A-A21F-EE8CEFBB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6B38D14-9BCD-4959-A477-88471262A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5134692-24DF-40E6-B0B5-BBB83DCA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B571D9A-337B-47F3-BC7D-7FDCFF5B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74E67E1-690D-474D-9D71-C9863B44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071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4458593-2E03-4CCB-91EB-B34E6B9C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3BF7E79-4B72-46CD-8FFF-1B47A5FD5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3D0BFF7A-25EB-41E5-8898-3CDD747EA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7565427-5136-45C7-89BB-A399FBB0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82643A2-4BBE-4035-B98F-56156FDD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C8589EC-37FB-4FE1-96F6-6B6225EC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288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C0491B0-2B2A-4B99-B748-C3DCCB3F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8C3804A-4433-48CA-9DA4-BACFBAAFE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93361753-F14D-45A7-A279-9AF26EBBB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40C456E5-3676-4021-BAE9-93F22C105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9920571E-101A-4C9B-A13D-ECEB6EB8E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74DB5D1E-0AF5-4D44-B2C5-F4B965BD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3863F667-92D8-4585-AF05-F2023CA2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0B12989E-A9EB-4742-A4E8-5E5D8B57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634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3EE4C11-239C-4010-804D-AF248BDB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4EBF140F-2A60-43B1-BBF9-0C890E14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3A9B35C-EE08-4678-ABF2-54FDA3E3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730A7D9-60B8-4DDE-90AE-DF5CA944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7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4847097E-396E-4810-806D-347C6723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C9638EF9-50C8-48E0-92E8-556E7FE0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1D10C29A-E8F7-4DD6-8B70-FFE2A8FC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39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26BEB79-9134-4977-B550-0727E8B65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9A7DC5-DEDF-4C86-A1B6-1596591B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65629C6-2298-4C49-B9FC-0A5867E42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E0F6E8B-31EE-478B-8EE2-7A1152ED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91363C4-6711-4DD8-9453-CA5D7381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049E8223-B498-4A7A-B598-DB8C062C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657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8C3C774-6032-4675-8167-AF739C19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9377D0CE-D267-4889-8359-F79143522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7A77C02-3F20-4173-922B-A5FD0B9DE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8C980ED-0C5F-46AE-BC5D-6CA6AC75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C65A9C1-D86C-4BA7-B38D-2F5CFCD5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5629DE0-77C3-437C-8AC0-BD46AE89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995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F9952F20-C8A6-46D0-AD86-25B0CD7A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0107BBB-481E-4313-B9F8-3DD740F94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9DA4551-4BC3-4618-8A88-FA575A114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2784D-583C-4CCA-99E8-92A616BB3A2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50D6BD6-A7E1-436A-B15C-C8D759CD7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D79C147-7962-412F-A5D7-690F13998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C064D-673B-4D17-A56B-DCC6E0F57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75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7473CA7-48F7-4F2B-9C37-9B7A2B99F861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AC01D988-642B-4622-AEEF-FDE90EFE5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1281"/>
            <a:ext cx="4180114" cy="5501487"/>
          </a:xfrm>
          <a:prstGeom prst="rect">
            <a:avLst/>
          </a:prstGeom>
        </p:spPr>
      </p:pic>
      <p:sp>
        <p:nvSpPr>
          <p:cNvPr id="10" name="PA_文本框 13">
            <a:extLst>
              <a:ext uri="{FF2B5EF4-FFF2-40B4-BE49-F238E27FC236}">
                <a16:creationId xmlns="" xmlns:a16="http://schemas.microsoft.com/office/drawing/2014/main" id="{E22602BC-35F3-48B4-8A2A-9133C86AF85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46823" y="1674177"/>
            <a:ext cx="6221576" cy="10252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浓油彩商务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PPT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模板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5655A08-0CE4-499E-923C-D806F47DEB13}"/>
              </a:ext>
            </a:extLst>
          </p:cNvPr>
          <p:cNvSpPr txBox="1"/>
          <p:nvPr/>
        </p:nvSpPr>
        <p:spPr>
          <a:xfrm>
            <a:off x="4712548" y="3527192"/>
            <a:ext cx="2550698" cy="3877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汇报人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xxx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时间：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2019.7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" name="işlïḑe">
            <a:extLst>
              <a:ext uri="{FF2B5EF4-FFF2-40B4-BE49-F238E27FC236}">
                <a16:creationId xmlns="" xmlns:a16="http://schemas.microsoft.com/office/drawing/2014/main" id="{417F77DD-97CF-4382-AC94-82F790DA8984}"/>
              </a:ext>
            </a:extLst>
          </p:cNvPr>
          <p:cNvSpPr/>
          <p:nvPr/>
        </p:nvSpPr>
        <p:spPr bwMode="auto">
          <a:xfrm>
            <a:off x="4712548" y="2927434"/>
            <a:ext cx="6119944" cy="5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请在此处添加具体内容，文字尽量言简意赅，简单描述即可，不必过于繁琐，注意版面的美观度，请在此处添加具体内容，文字尽量言简意赅，简单描述即可。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3" name="PA_文本框 13">
            <a:extLst>
              <a:ext uri="{FF2B5EF4-FFF2-40B4-BE49-F238E27FC236}">
                <a16:creationId xmlns="" xmlns:a16="http://schemas.microsoft.com/office/drawing/2014/main" id="{431DFD01-CC24-46B8-AFB1-5CC66CA5D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48454" y="3932297"/>
            <a:ext cx="2473754" cy="16090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800" b="1" dirty="0" smtClean="0">
                <a:gradFill>
                  <a:gsLst>
                    <a:gs pos="100000">
                      <a:srgbClr val="D65089"/>
                    </a:gs>
                    <a:gs pos="0">
                      <a:srgbClr val="631F70"/>
                    </a:gs>
                  </a:gsLst>
                  <a:lin ang="0" scaled="1"/>
                </a:gradFill>
                <a:latin typeface="+mn-ea"/>
              </a:rPr>
              <a:t>2019</a:t>
            </a:r>
            <a:endParaRPr lang="zh-CN" altLang="en-US" sz="8800" b="1" dirty="0">
              <a:gradFill>
                <a:gsLst>
                  <a:gs pos="100000">
                    <a:srgbClr val="D65089"/>
                  </a:gs>
                  <a:gs pos="0">
                    <a:srgbClr val="631F70"/>
                  </a:gs>
                </a:gsLst>
                <a:lin ang="0" scaled="1"/>
              </a:gradFill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A7BECFA6-C148-45C7-B31B-4B96981EBF15}"/>
              </a:ext>
            </a:extLst>
          </p:cNvPr>
          <p:cNvSpPr/>
          <p:nvPr/>
        </p:nvSpPr>
        <p:spPr>
          <a:xfrm>
            <a:off x="4748453" y="2699393"/>
            <a:ext cx="6048135" cy="104207"/>
          </a:xfrm>
          <a:prstGeom prst="rect">
            <a:avLst/>
          </a:prstGeom>
          <a:gradFill flip="none" rotWithShape="1">
            <a:gsLst>
              <a:gs pos="100000">
                <a:srgbClr val="D65089"/>
              </a:gs>
              <a:gs pos="21000">
                <a:srgbClr val="2A359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Ryan Farish - Holding Hands">
            <a:hlinkClick r:id="" action="ppaction://media"/>
            <a:extLst>
              <a:ext uri="{FF2B5EF4-FFF2-40B4-BE49-F238E27FC236}">
                <a16:creationId xmlns="" xmlns:a16="http://schemas.microsoft.com/office/drawing/2014/main" id="{6D814DB1-990C-43F1-A6DD-55E018F4BFA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04800" y="-12144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56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10" grpId="0"/>
      <p:bldP spid="11" grpId="0"/>
      <p:bldP spid="12" grpId="0"/>
      <p:bldP spid="13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02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工作完成情况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17" name="8532293d-2bb2-40b4-a232-ef9d37e6744d">
            <a:extLst>
              <a:ext uri="{FF2B5EF4-FFF2-40B4-BE49-F238E27FC236}">
                <a16:creationId xmlns="" xmlns:a16="http://schemas.microsoft.com/office/drawing/2014/main" id="{780B4A16-A228-4805-93E7-5BB5D12F960C}"/>
              </a:ext>
            </a:extLst>
          </p:cNvPr>
          <p:cNvGrpSpPr>
            <a:grpSpLocks noChangeAspect="1"/>
          </p:cNvGrpSpPr>
          <p:nvPr/>
        </p:nvGrpSpPr>
        <p:grpSpPr>
          <a:xfrm>
            <a:off x="1523290" y="1577459"/>
            <a:ext cx="7134825" cy="4154861"/>
            <a:chOff x="1925676" y="997545"/>
            <a:chExt cx="8694658" cy="5063209"/>
          </a:xfrm>
        </p:grpSpPr>
        <p:grpSp>
          <p:nvGrpSpPr>
            <p:cNvPr id="18" name="Group 29">
              <a:extLst>
                <a:ext uri="{FF2B5EF4-FFF2-40B4-BE49-F238E27FC236}">
                  <a16:creationId xmlns="" xmlns:a16="http://schemas.microsoft.com/office/drawing/2014/main" id="{CC5D1F85-A20D-4F53-B857-24865DAADC15}"/>
                </a:ext>
              </a:extLst>
            </p:cNvPr>
            <p:cNvGrpSpPr/>
            <p:nvPr/>
          </p:nvGrpSpPr>
          <p:grpSpPr>
            <a:xfrm>
              <a:off x="2789732" y="1172336"/>
              <a:ext cx="7001679" cy="4418441"/>
              <a:chOff x="3452909" y="1506577"/>
              <a:chExt cx="6199706" cy="3912348"/>
            </a:xfrm>
          </p:grpSpPr>
          <p:cxnSp>
            <p:nvCxnSpPr>
              <p:cNvPr id="37" name="Straight Connector 8">
                <a:extLst>
                  <a:ext uri="{FF2B5EF4-FFF2-40B4-BE49-F238E27FC236}">
                    <a16:creationId xmlns="" xmlns:a16="http://schemas.microsoft.com/office/drawing/2014/main" id="{F198AF9B-7547-4FB5-B9D4-ED0A99D96712}"/>
                  </a:ext>
                </a:extLst>
              </p:cNvPr>
              <p:cNvCxnSpPr/>
              <p:nvPr/>
            </p:nvCxnSpPr>
            <p:spPr>
              <a:xfrm rot="20943308">
                <a:off x="3867874" y="2591852"/>
                <a:ext cx="1916046" cy="1492823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0">
                <a:extLst>
                  <a:ext uri="{FF2B5EF4-FFF2-40B4-BE49-F238E27FC236}">
                    <a16:creationId xmlns="" xmlns:a16="http://schemas.microsoft.com/office/drawing/2014/main" id="{DA2D9C16-3B11-48BC-83A6-94A585A63AFE}"/>
                  </a:ext>
                </a:extLst>
              </p:cNvPr>
              <p:cNvCxnSpPr/>
              <p:nvPr/>
            </p:nvCxnSpPr>
            <p:spPr>
              <a:xfrm rot="20943308" flipV="1">
                <a:off x="3576470" y="4112593"/>
                <a:ext cx="2423914" cy="738717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2">
                <a:extLst>
                  <a:ext uri="{FF2B5EF4-FFF2-40B4-BE49-F238E27FC236}">
                    <a16:creationId xmlns="" xmlns:a16="http://schemas.microsoft.com/office/drawing/2014/main" id="{A70CBDC5-8BBA-49BE-949E-0054164FD0D8}"/>
                  </a:ext>
                </a:extLst>
              </p:cNvPr>
              <p:cNvCxnSpPr/>
              <p:nvPr/>
            </p:nvCxnSpPr>
            <p:spPr>
              <a:xfrm rot="20943308" flipH="1">
                <a:off x="3452909" y="2822866"/>
                <a:ext cx="507868" cy="222384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4">
                <a:extLst>
                  <a:ext uri="{FF2B5EF4-FFF2-40B4-BE49-F238E27FC236}">
                    <a16:creationId xmlns="" xmlns:a16="http://schemas.microsoft.com/office/drawing/2014/main" id="{1F302757-5C55-40F6-B282-6FADEBB2D20A}"/>
                  </a:ext>
                </a:extLst>
              </p:cNvPr>
              <p:cNvCxnSpPr/>
              <p:nvPr/>
            </p:nvCxnSpPr>
            <p:spPr>
              <a:xfrm rot="20943308" flipH="1">
                <a:off x="5713531" y="1857132"/>
                <a:ext cx="1646723" cy="189296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16">
                <a:extLst>
                  <a:ext uri="{FF2B5EF4-FFF2-40B4-BE49-F238E27FC236}">
                    <a16:creationId xmlns="" xmlns:a16="http://schemas.microsoft.com/office/drawing/2014/main" id="{ED3CA2D2-7E33-4633-A52B-A8BEE12C14D7}"/>
                  </a:ext>
                </a:extLst>
              </p:cNvPr>
              <p:cNvCxnSpPr/>
              <p:nvPr/>
            </p:nvCxnSpPr>
            <p:spPr>
              <a:xfrm rot="20943308" flipV="1">
                <a:off x="3680679" y="2050412"/>
                <a:ext cx="3570464" cy="40013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18">
                <a:extLst>
                  <a:ext uri="{FF2B5EF4-FFF2-40B4-BE49-F238E27FC236}">
                    <a16:creationId xmlns="" xmlns:a16="http://schemas.microsoft.com/office/drawing/2014/main" id="{FBA3A356-7259-4AB8-B2FA-11CA33B73FDC}"/>
                  </a:ext>
                </a:extLst>
              </p:cNvPr>
              <p:cNvCxnSpPr/>
              <p:nvPr/>
            </p:nvCxnSpPr>
            <p:spPr>
              <a:xfrm rot="20943308">
                <a:off x="7262533" y="1506577"/>
                <a:ext cx="2069946" cy="122734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0">
                <a:extLst>
                  <a:ext uri="{FF2B5EF4-FFF2-40B4-BE49-F238E27FC236}">
                    <a16:creationId xmlns="" xmlns:a16="http://schemas.microsoft.com/office/drawing/2014/main" id="{A1E7D4B8-8DE9-438A-BE5F-D899DF01B1FA}"/>
                  </a:ext>
                </a:extLst>
              </p:cNvPr>
              <p:cNvCxnSpPr/>
              <p:nvPr/>
            </p:nvCxnSpPr>
            <p:spPr>
              <a:xfrm rot="20943308" flipV="1">
                <a:off x="5818480" y="2872269"/>
                <a:ext cx="3708973" cy="669462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2">
                <a:extLst>
                  <a:ext uri="{FF2B5EF4-FFF2-40B4-BE49-F238E27FC236}">
                    <a16:creationId xmlns="" xmlns:a16="http://schemas.microsoft.com/office/drawing/2014/main" id="{F3258CD0-FF1C-4992-A492-E921C18432E0}"/>
                  </a:ext>
                </a:extLst>
              </p:cNvPr>
              <p:cNvCxnSpPr/>
              <p:nvPr/>
            </p:nvCxnSpPr>
            <p:spPr>
              <a:xfrm rot="20943308" flipH="1" flipV="1">
                <a:off x="6025747" y="3695854"/>
                <a:ext cx="1908351" cy="150051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4">
                <a:extLst>
                  <a:ext uri="{FF2B5EF4-FFF2-40B4-BE49-F238E27FC236}">
                    <a16:creationId xmlns="" xmlns:a16="http://schemas.microsoft.com/office/drawing/2014/main" id="{ABE7FAC4-A29A-40E4-A32C-EEE83A94FB03}"/>
                  </a:ext>
                </a:extLst>
              </p:cNvPr>
              <p:cNvCxnSpPr/>
              <p:nvPr/>
            </p:nvCxnSpPr>
            <p:spPr>
              <a:xfrm rot="20943308" flipH="1">
                <a:off x="7844298" y="2678188"/>
                <a:ext cx="1808317" cy="216998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26">
                <a:extLst>
                  <a:ext uri="{FF2B5EF4-FFF2-40B4-BE49-F238E27FC236}">
                    <a16:creationId xmlns="" xmlns:a16="http://schemas.microsoft.com/office/drawing/2014/main" id="{7B154680-91EF-4FC1-99BB-5F98056FC1FB}"/>
                  </a:ext>
                </a:extLst>
              </p:cNvPr>
              <p:cNvCxnSpPr/>
              <p:nvPr/>
            </p:nvCxnSpPr>
            <p:spPr>
              <a:xfrm rot="20943308" flipH="1" flipV="1">
                <a:off x="3687337" y="4668666"/>
                <a:ext cx="4355350" cy="75025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">
              <a:extLst>
                <a:ext uri="{FF2B5EF4-FFF2-40B4-BE49-F238E27FC236}">
                  <a16:creationId xmlns="" xmlns:a16="http://schemas.microsoft.com/office/drawing/2014/main" id="{2E853758-F94B-423D-A57E-C9B58233CD29}"/>
                </a:ext>
              </a:extLst>
            </p:cNvPr>
            <p:cNvSpPr/>
            <p:nvPr/>
          </p:nvSpPr>
          <p:spPr>
            <a:xfrm rot="20943308">
              <a:off x="2704422" y="2205170"/>
              <a:ext cx="827174" cy="827174"/>
            </a:xfrm>
            <a:prstGeom prst="ellipse">
              <a:avLst/>
            </a:prstGeom>
            <a:solidFill>
              <a:srgbClr val="4D447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0" name="Oval 2">
              <a:extLst>
                <a:ext uri="{FF2B5EF4-FFF2-40B4-BE49-F238E27FC236}">
                  <a16:creationId xmlns="" xmlns:a16="http://schemas.microsoft.com/office/drawing/2014/main" id="{66B3D8AB-0A80-49DD-B52F-0347900377FA}"/>
                </a:ext>
              </a:extLst>
            </p:cNvPr>
            <p:cNvSpPr/>
            <p:nvPr/>
          </p:nvSpPr>
          <p:spPr>
            <a:xfrm rot="20943308">
              <a:off x="2619788" y="4788433"/>
              <a:ext cx="827174" cy="827174"/>
            </a:xfrm>
            <a:prstGeom prst="ellipse">
              <a:avLst/>
            </a:prstGeom>
            <a:solidFill>
              <a:srgbClr val="21155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1" name="Oval 3">
              <a:extLst>
                <a:ext uri="{FF2B5EF4-FFF2-40B4-BE49-F238E27FC236}">
                  <a16:creationId xmlns="" xmlns:a16="http://schemas.microsoft.com/office/drawing/2014/main" id="{EEDD2819-EFE6-46B6-AECB-AB80A33D2B91}"/>
                </a:ext>
              </a:extLst>
            </p:cNvPr>
            <p:cNvSpPr/>
            <p:nvPr/>
          </p:nvSpPr>
          <p:spPr>
            <a:xfrm rot="20943308">
              <a:off x="5149060" y="3449586"/>
              <a:ext cx="827174" cy="827174"/>
            </a:xfrm>
            <a:prstGeom prst="ellipse">
              <a:avLst/>
            </a:prstGeom>
            <a:solidFill>
              <a:srgbClr val="D65089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2" name="Oval 4">
              <a:extLst>
                <a:ext uri="{FF2B5EF4-FFF2-40B4-BE49-F238E27FC236}">
                  <a16:creationId xmlns="" xmlns:a16="http://schemas.microsoft.com/office/drawing/2014/main" id="{38A48C8C-1200-41B9-8509-75B6BA581A58}"/>
                </a:ext>
              </a:extLst>
            </p:cNvPr>
            <p:cNvSpPr/>
            <p:nvPr/>
          </p:nvSpPr>
          <p:spPr>
            <a:xfrm rot="20943308">
              <a:off x="7578284" y="4705835"/>
              <a:ext cx="827174" cy="827174"/>
            </a:xfrm>
            <a:prstGeom prst="ellipse">
              <a:avLst/>
            </a:prstGeom>
            <a:solidFill>
              <a:srgbClr val="631F7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3" name="Oval 5">
              <a:extLst>
                <a:ext uri="{FF2B5EF4-FFF2-40B4-BE49-F238E27FC236}">
                  <a16:creationId xmlns="" xmlns:a16="http://schemas.microsoft.com/office/drawing/2014/main" id="{6D096B93-5C94-4BDA-A1BD-F99D47E7AB11}"/>
                </a:ext>
              </a:extLst>
            </p:cNvPr>
            <p:cNvSpPr/>
            <p:nvPr/>
          </p:nvSpPr>
          <p:spPr>
            <a:xfrm rot="20943308">
              <a:off x="6569072" y="997545"/>
              <a:ext cx="827174" cy="827174"/>
            </a:xfrm>
            <a:prstGeom prst="ellipse">
              <a:avLst/>
            </a:prstGeom>
            <a:solidFill>
              <a:srgbClr val="631F7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" name="Oval 6">
              <a:extLst>
                <a:ext uri="{FF2B5EF4-FFF2-40B4-BE49-F238E27FC236}">
                  <a16:creationId xmlns="" xmlns:a16="http://schemas.microsoft.com/office/drawing/2014/main" id="{DCBF26E6-8128-4929-A368-5C0C833D5F26}"/>
                </a:ext>
              </a:extLst>
            </p:cNvPr>
            <p:cNvSpPr/>
            <p:nvPr/>
          </p:nvSpPr>
          <p:spPr>
            <a:xfrm rot="20943308">
              <a:off x="9126607" y="1910332"/>
              <a:ext cx="827174" cy="827174"/>
            </a:xfrm>
            <a:prstGeom prst="ellipse">
              <a:avLst/>
            </a:prstGeom>
            <a:solidFill>
              <a:srgbClr val="4D447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5" name="Freeform: Shape 25">
              <a:extLst>
                <a:ext uri="{FF2B5EF4-FFF2-40B4-BE49-F238E27FC236}">
                  <a16:creationId xmlns="" xmlns:a16="http://schemas.microsoft.com/office/drawing/2014/main" id="{64523CC8-B071-4BA1-BE33-9A3606B74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840" y="3673520"/>
              <a:ext cx="199613" cy="359303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6" name="Freeform: Shape 31">
              <a:extLst>
                <a:ext uri="{FF2B5EF4-FFF2-40B4-BE49-F238E27FC236}">
                  <a16:creationId xmlns="" xmlns:a16="http://schemas.microsoft.com/office/drawing/2014/main" id="{DEA42750-70E0-4D22-A207-0711A1656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593" y="5052577"/>
              <a:ext cx="364295" cy="2994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7" name="Freeform: Shape 32">
              <a:extLst>
                <a:ext uri="{FF2B5EF4-FFF2-40B4-BE49-F238E27FC236}">
                  <a16:creationId xmlns="" xmlns:a16="http://schemas.microsoft.com/office/drawing/2014/main" id="{E44EE476-9544-4EE1-9FC1-EC543665E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7143" y="2135143"/>
              <a:ext cx="388375" cy="374251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8" name="Freeform: Shape 35">
              <a:extLst>
                <a:ext uri="{FF2B5EF4-FFF2-40B4-BE49-F238E27FC236}">
                  <a16:creationId xmlns="" xmlns:a16="http://schemas.microsoft.com/office/drawing/2014/main" id="{507D0D91-7D51-45C8-B349-66FD10708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864" y="1248752"/>
              <a:ext cx="327619" cy="32701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9" name="Freeform: Shape 38">
              <a:extLst>
                <a:ext uri="{FF2B5EF4-FFF2-40B4-BE49-F238E27FC236}">
                  <a16:creationId xmlns="" xmlns:a16="http://schemas.microsoft.com/office/drawing/2014/main" id="{443D25A2-0C9D-46E1-8855-6A055C3F1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854" y="4891562"/>
              <a:ext cx="484623" cy="448355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0" name="Freeform: Shape 39">
              <a:extLst>
                <a:ext uri="{FF2B5EF4-FFF2-40B4-BE49-F238E27FC236}">
                  <a16:creationId xmlns="" xmlns:a16="http://schemas.microsoft.com/office/drawing/2014/main" id="{18C245E3-C51B-4E4F-A65F-884B31D9867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482" y="2418157"/>
              <a:ext cx="381053" cy="38065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1" name="Rectangle 40">
              <a:extLst>
                <a:ext uri="{FF2B5EF4-FFF2-40B4-BE49-F238E27FC236}">
                  <a16:creationId xmlns="" xmlns:a16="http://schemas.microsoft.com/office/drawing/2014/main" id="{0C8FBFEB-2346-4F45-85D5-D7FFE9836030}"/>
                </a:ext>
              </a:extLst>
            </p:cNvPr>
            <p:cNvSpPr/>
            <p:nvPr/>
          </p:nvSpPr>
          <p:spPr>
            <a:xfrm>
              <a:off x="2045095" y="3121345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9140">
                <a:spcBef>
                  <a:spcPct val="0"/>
                </a:spcBef>
                <a:defRPr/>
              </a:pPr>
              <a:r>
                <a:rPr lang="zh-CN" altLang="en-US" sz="1467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标题文本预设</a:t>
              </a:r>
            </a:p>
          </p:txBody>
        </p:sp>
        <p:sp>
          <p:nvSpPr>
            <p:cNvPr id="32" name="Rectangle 41">
              <a:extLst>
                <a:ext uri="{FF2B5EF4-FFF2-40B4-BE49-F238E27FC236}">
                  <a16:creationId xmlns="" xmlns:a16="http://schemas.microsoft.com/office/drawing/2014/main" id="{30F2F086-8854-4A43-8C95-260DC16CBABD}"/>
                </a:ext>
              </a:extLst>
            </p:cNvPr>
            <p:cNvSpPr/>
            <p:nvPr/>
          </p:nvSpPr>
          <p:spPr>
            <a:xfrm>
              <a:off x="8502329" y="2857153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9140">
                <a:spcBef>
                  <a:spcPct val="0"/>
                </a:spcBef>
                <a:defRPr/>
              </a:pPr>
              <a:r>
                <a:rPr lang="zh-CN" altLang="en-US" sz="14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标题文本预设</a:t>
              </a:r>
            </a:p>
          </p:txBody>
        </p:sp>
        <p:sp>
          <p:nvSpPr>
            <p:cNvPr id="33" name="Rectangle 42">
              <a:extLst>
                <a:ext uri="{FF2B5EF4-FFF2-40B4-BE49-F238E27FC236}">
                  <a16:creationId xmlns="" xmlns:a16="http://schemas.microsoft.com/office/drawing/2014/main" id="{00559DF6-CE95-4755-A760-FBBA9E4F3008}"/>
                </a:ext>
              </a:extLst>
            </p:cNvPr>
            <p:cNvSpPr/>
            <p:nvPr/>
          </p:nvSpPr>
          <p:spPr>
            <a:xfrm>
              <a:off x="5935320" y="1900687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9140">
                <a:spcBef>
                  <a:spcPct val="0"/>
                </a:spcBef>
                <a:defRPr/>
              </a:pPr>
              <a:r>
                <a:rPr lang="zh-CN" altLang="en-US" sz="14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标题文本预设</a:t>
              </a:r>
            </a:p>
          </p:txBody>
        </p:sp>
        <p:sp>
          <p:nvSpPr>
            <p:cNvPr id="34" name="Rectangle 43">
              <a:extLst>
                <a:ext uri="{FF2B5EF4-FFF2-40B4-BE49-F238E27FC236}">
                  <a16:creationId xmlns="" xmlns:a16="http://schemas.microsoft.com/office/drawing/2014/main" id="{0D159D66-5575-4D54-8429-FC5133961801}"/>
                </a:ext>
              </a:extLst>
            </p:cNvPr>
            <p:cNvSpPr/>
            <p:nvPr/>
          </p:nvSpPr>
          <p:spPr>
            <a:xfrm>
              <a:off x="4503644" y="4325125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9140">
                <a:spcBef>
                  <a:spcPct val="0"/>
                </a:spcBef>
                <a:defRPr/>
              </a:pPr>
              <a:r>
                <a:rPr lang="zh-CN" altLang="en-US" sz="14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标题文本预设</a:t>
              </a:r>
            </a:p>
          </p:txBody>
        </p:sp>
        <p:sp>
          <p:nvSpPr>
            <p:cNvPr id="35" name="Rectangle 44">
              <a:extLst>
                <a:ext uri="{FF2B5EF4-FFF2-40B4-BE49-F238E27FC236}">
                  <a16:creationId xmlns="" xmlns:a16="http://schemas.microsoft.com/office/drawing/2014/main" id="{4074928B-52FA-4B32-A6F8-62623E79E15F}"/>
                </a:ext>
              </a:extLst>
            </p:cNvPr>
            <p:cNvSpPr/>
            <p:nvPr/>
          </p:nvSpPr>
          <p:spPr>
            <a:xfrm>
              <a:off x="1925676" y="5735344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9140">
                <a:spcBef>
                  <a:spcPct val="0"/>
                </a:spcBef>
                <a:defRPr/>
              </a:pPr>
              <a:r>
                <a:rPr lang="zh-CN" altLang="en-US" sz="14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标题文本预设</a:t>
              </a:r>
            </a:p>
          </p:txBody>
        </p:sp>
        <p:sp>
          <p:nvSpPr>
            <p:cNvPr id="36" name="Rectangle 45">
              <a:extLst>
                <a:ext uri="{FF2B5EF4-FFF2-40B4-BE49-F238E27FC236}">
                  <a16:creationId xmlns="" xmlns:a16="http://schemas.microsoft.com/office/drawing/2014/main" id="{B1A267DC-C3F6-45E6-A7C5-65409C49CA5C}"/>
                </a:ext>
              </a:extLst>
            </p:cNvPr>
            <p:cNvSpPr/>
            <p:nvPr/>
          </p:nvSpPr>
          <p:spPr>
            <a:xfrm>
              <a:off x="6926163" y="5630881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9140">
                <a:spcBef>
                  <a:spcPct val="0"/>
                </a:spcBef>
                <a:defRPr/>
              </a:pPr>
              <a:r>
                <a:rPr lang="zh-CN" altLang="en-US" sz="1467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标题文本预设</a:t>
              </a: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="" xmlns:a16="http://schemas.microsoft.com/office/drawing/2014/main" id="{C737A859-2B9C-4247-BA0B-D2377445F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000" y="381074"/>
            <a:ext cx="3099804" cy="59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02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工作完成情况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8" name="组合 11">
            <a:extLst>
              <a:ext uri="{FF2B5EF4-FFF2-40B4-BE49-F238E27FC236}">
                <a16:creationId xmlns="" xmlns:a16="http://schemas.microsoft.com/office/drawing/2014/main" id="{06384695-86FD-41B8-8D14-D7DA643D1990}"/>
              </a:ext>
            </a:extLst>
          </p:cNvPr>
          <p:cNvGrpSpPr/>
          <p:nvPr/>
        </p:nvGrpSpPr>
        <p:grpSpPr>
          <a:xfrm>
            <a:off x="4492716" y="4046272"/>
            <a:ext cx="1371408" cy="1371593"/>
            <a:chOff x="4337039" y="4117416"/>
            <a:chExt cx="1371831" cy="1371831"/>
          </a:xfrm>
        </p:grpSpPr>
        <p:grpSp>
          <p:nvGrpSpPr>
            <p:cNvPr id="9" name="组合 18">
              <a:extLst>
                <a:ext uri="{FF2B5EF4-FFF2-40B4-BE49-F238E27FC236}">
                  <a16:creationId xmlns="" xmlns:a16="http://schemas.microsoft.com/office/drawing/2014/main" id="{5A52F22B-4CAA-4FD9-B5E5-2560AA9DDD03}"/>
                </a:ext>
              </a:extLst>
            </p:cNvPr>
            <p:cNvGrpSpPr/>
            <p:nvPr/>
          </p:nvGrpSpPr>
          <p:grpSpPr>
            <a:xfrm>
              <a:off x="4337039" y="4117416"/>
              <a:ext cx="1371831" cy="1371831"/>
              <a:chOff x="4277955" y="3767258"/>
              <a:chExt cx="1371831" cy="1371831"/>
            </a:xfrm>
          </p:grpSpPr>
          <p:sp>
            <p:nvSpPr>
              <p:cNvPr id="11" name="泪滴形 10">
                <a:extLst>
                  <a:ext uri="{FF2B5EF4-FFF2-40B4-BE49-F238E27FC236}">
                    <a16:creationId xmlns="" xmlns:a16="http://schemas.microsoft.com/office/drawing/2014/main" id="{684CC7B0-588F-4E81-930B-440F84EF35C9}"/>
                  </a:ext>
                </a:extLst>
              </p:cNvPr>
              <p:cNvSpPr/>
              <p:nvPr/>
            </p:nvSpPr>
            <p:spPr>
              <a:xfrm>
                <a:off x="4277955" y="3767258"/>
                <a:ext cx="1371831" cy="1371831"/>
              </a:xfrm>
              <a:prstGeom prst="teardrop">
                <a:avLst/>
              </a:prstGeom>
              <a:solidFill>
                <a:srgbClr val="4D44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="" xmlns:a16="http://schemas.microsoft.com/office/drawing/2014/main" id="{80A375B5-2761-4200-8F19-84D05AF1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3870" y="3913173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0" name="Freeform 99">
              <a:extLst>
                <a:ext uri="{FF2B5EF4-FFF2-40B4-BE49-F238E27FC236}">
                  <a16:creationId xmlns="" xmlns:a16="http://schemas.microsoft.com/office/drawing/2014/main" id="{2C268C44-54AE-4583-8A73-6BF97595F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1092" y="4542225"/>
              <a:ext cx="523724" cy="522211"/>
            </a:xfrm>
            <a:custGeom>
              <a:avLst/>
              <a:gdLst>
                <a:gd name="T0" fmla="*/ 80 w 146"/>
                <a:gd name="T1" fmla="*/ 44 h 146"/>
                <a:gd name="T2" fmla="*/ 91 w 146"/>
                <a:gd name="T3" fmla="*/ 33 h 146"/>
                <a:gd name="T4" fmla="*/ 80 w 146"/>
                <a:gd name="T5" fmla="*/ 23 h 146"/>
                <a:gd name="T6" fmla="*/ 69 w 146"/>
                <a:gd name="T7" fmla="*/ 33 h 146"/>
                <a:gd name="T8" fmla="*/ 80 w 146"/>
                <a:gd name="T9" fmla="*/ 44 h 146"/>
                <a:gd name="T10" fmla="*/ 80 w 146"/>
                <a:gd name="T11" fmla="*/ 29 h 146"/>
                <a:gd name="T12" fmla="*/ 85 w 146"/>
                <a:gd name="T13" fmla="*/ 33 h 146"/>
                <a:gd name="T14" fmla="*/ 80 w 146"/>
                <a:gd name="T15" fmla="*/ 38 h 146"/>
                <a:gd name="T16" fmla="*/ 75 w 146"/>
                <a:gd name="T17" fmla="*/ 33 h 146"/>
                <a:gd name="T18" fmla="*/ 80 w 146"/>
                <a:gd name="T19" fmla="*/ 29 h 146"/>
                <a:gd name="T20" fmla="*/ 143 w 146"/>
                <a:gd name="T21" fmla="*/ 0 h 146"/>
                <a:gd name="T22" fmla="*/ 3 w 146"/>
                <a:gd name="T23" fmla="*/ 0 h 146"/>
                <a:gd name="T24" fmla="*/ 0 w 146"/>
                <a:gd name="T25" fmla="*/ 3 h 146"/>
                <a:gd name="T26" fmla="*/ 0 w 146"/>
                <a:gd name="T27" fmla="*/ 143 h 146"/>
                <a:gd name="T28" fmla="*/ 3 w 146"/>
                <a:gd name="T29" fmla="*/ 146 h 146"/>
                <a:gd name="T30" fmla="*/ 143 w 146"/>
                <a:gd name="T31" fmla="*/ 146 h 146"/>
                <a:gd name="T32" fmla="*/ 144 w 146"/>
                <a:gd name="T33" fmla="*/ 145 h 146"/>
                <a:gd name="T34" fmla="*/ 144 w 146"/>
                <a:gd name="T35" fmla="*/ 145 h 146"/>
                <a:gd name="T36" fmla="*/ 145 w 146"/>
                <a:gd name="T37" fmla="*/ 145 h 146"/>
                <a:gd name="T38" fmla="*/ 145 w 146"/>
                <a:gd name="T39" fmla="*/ 145 h 146"/>
                <a:gd name="T40" fmla="*/ 145 w 146"/>
                <a:gd name="T41" fmla="*/ 144 h 146"/>
                <a:gd name="T42" fmla="*/ 146 w 146"/>
                <a:gd name="T43" fmla="*/ 143 h 146"/>
                <a:gd name="T44" fmla="*/ 146 w 146"/>
                <a:gd name="T45" fmla="*/ 143 h 146"/>
                <a:gd name="T46" fmla="*/ 146 w 146"/>
                <a:gd name="T47" fmla="*/ 3 h 146"/>
                <a:gd name="T48" fmla="*/ 143 w 146"/>
                <a:gd name="T49" fmla="*/ 0 h 146"/>
                <a:gd name="T50" fmla="*/ 6 w 146"/>
                <a:gd name="T51" fmla="*/ 140 h 146"/>
                <a:gd name="T52" fmla="*/ 6 w 146"/>
                <a:gd name="T53" fmla="*/ 107 h 146"/>
                <a:gd name="T54" fmla="*/ 55 w 146"/>
                <a:gd name="T55" fmla="*/ 58 h 146"/>
                <a:gd name="T56" fmla="*/ 135 w 146"/>
                <a:gd name="T57" fmla="*/ 140 h 146"/>
                <a:gd name="T58" fmla="*/ 6 w 146"/>
                <a:gd name="T59" fmla="*/ 140 h 146"/>
                <a:gd name="T60" fmla="*/ 140 w 146"/>
                <a:gd name="T61" fmla="*/ 135 h 146"/>
                <a:gd name="T62" fmla="*/ 86 w 146"/>
                <a:gd name="T63" fmla="*/ 81 h 146"/>
                <a:gd name="T64" fmla="*/ 107 w 146"/>
                <a:gd name="T65" fmla="*/ 59 h 146"/>
                <a:gd name="T66" fmla="*/ 140 w 146"/>
                <a:gd name="T67" fmla="*/ 92 h 146"/>
                <a:gd name="T68" fmla="*/ 140 w 146"/>
                <a:gd name="T69" fmla="*/ 135 h 146"/>
                <a:gd name="T70" fmla="*/ 140 w 146"/>
                <a:gd name="T71" fmla="*/ 84 h 146"/>
                <a:gd name="T72" fmla="*/ 109 w 146"/>
                <a:gd name="T73" fmla="*/ 53 h 146"/>
                <a:gd name="T74" fmla="*/ 105 w 146"/>
                <a:gd name="T75" fmla="*/ 53 h 146"/>
                <a:gd name="T76" fmla="*/ 82 w 146"/>
                <a:gd name="T77" fmla="*/ 76 h 146"/>
                <a:gd name="T78" fmla="*/ 57 w 146"/>
                <a:gd name="T79" fmla="*/ 52 h 146"/>
                <a:gd name="T80" fmla="*/ 55 w 146"/>
                <a:gd name="T81" fmla="*/ 51 h 146"/>
                <a:gd name="T82" fmla="*/ 55 w 146"/>
                <a:gd name="T83" fmla="*/ 51 h 146"/>
                <a:gd name="T84" fmla="*/ 53 w 146"/>
                <a:gd name="T85" fmla="*/ 52 h 146"/>
                <a:gd name="T86" fmla="*/ 6 w 146"/>
                <a:gd name="T87" fmla="*/ 98 h 146"/>
                <a:gd name="T88" fmla="*/ 6 w 146"/>
                <a:gd name="T89" fmla="*/ 6 h 146"/>
                <a:gd name="T90" fmla="*/ 140 w 146"/>
                <a:gd name="T91" fmla="*/ 6 h 146"/>
                <a:gd name="T92" fmla="*/ 140 w 146"/>
                <a:gd name="T93" fmla="*/ 8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" h="146">
                  <a:moveTo>
                    <a:pt x="80" y="44"/>
                  </a:moveTo>
                  <a:cubicBezTo>
                    <a:pt x="86" y="44"/>
                    <a:pt x="91" y="39"/>
                    <a:pt x="91" y="33"/>
                  </a:cubicBezTo>
                  <a:cubicBezTo>
                    <a:pt x="91" y="27"/>
                    <a:pt x="86" y="23"/>
                    <a:pt x="80" y="23"/>
                  </a:cubicBezTo>
                  <a:cubicBezTo>
                    <a:pt x="74" y="23"/>
                    <a:pt x="69" y="27"/>
                    <a:pt x="69" y="33"/>
                  </a:cubicBezTo>
                  <a:cubicBezTo>
                    <a:pt x="69" y="39"/>
                    <a:pt x="74" y="44"/>
                    <a:pt x="80" y="44"/>
                  </a:cubicBezTo>
                  <a:close/>
                  <a:moveTo>
                    <a:pt x="80" y="29"/>
                  </a:moveTo>
                  <a:cubicBezTo>
                    <a:pt x="83" y="29"/>
                    <a:pt x="85" y="31"/>
                    <a:pt x="85" y="33"/>
                  </a:cubicBezTo>
                  <a:cubicBezTo>
                    <a:pt x="85" y="36"/>
                    <a:pt x="83" y="38"/>
                    <a:pt x="80" y="38"/>
                  </a:cubicBezTo>
                  <a:cubicBezTo>
                    <a:pt x="78" y="38"/>
                    <a:pt x="75" y="36"/>
                    <a:pt x="75" y="33"/>
                  </a:cubicBezTo>
                  <a:cubicBezTo>
                    <a:pt x="75" y="31"/>
                    <a:pt x="78" y="29"/>
                    <a:pt x="80" y="29"/>
                  </a:cubicBezTo>
                  <a:close/>
                  <a:moveTo>
                    <a:pt x="14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4"/>
                    <a:pt x="2" y="146"/>
                    <a:pt x="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4" y="145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4" y="145"/>
                    <a:pt x="145" y="145"/>
                    <a:pt x="145" y="145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2"/>
                    <a:pt x="144" y="0"/>
                    <a:pt x="143" y="0"/>
                  </a:cubicBezTo>
                  <a:close/>
                  <a:moveTo>
                    <a:pt x="6" y="140"/>
                  </a:moveTo>
                  <a:cubicBezTo>
                    <a:pt x="6" y="107"/>
                    <a:pt x="6" y="107"/>
                    <a:pt x="6" y="107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135" y="140"/>
                    <a:pt x="135" y="140"/>
                    <a:pt x="135" y="140"/>
                  </a:cubicBezTo>
                  <a:lnTo>
                    <a:pt x="6" y="140"/>
                  </a:lnTo>
                  <a:close/>
                  <a:moveTo>
                    <a:pt x="140" y="135"/>
                  </a:moveTo>
                  <a:cubicBezTo>
                    <a:pt x="86" y="81"/>
                    <a:pt x="86" y="81"/>
                    <a:pt x="86" y="81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40" y="92"/>
                    <a:pt x="140" y="92"/>
                    <a:pt x="140" y="92"/>
                  </a:cubicBezTo>
                  <a:lnTo>
                    <a:pt x="140" y="135"/>
                  </a:lnTo>
                  <a:close/>
                  <a:moveTo>
                    <a:pt x="140" y="84"/>
                  </a:moveTo>
                  <a:cubicBezTo>
                    <a:pt x="109" y="53"/>
                    <a:pt x="109" y="53"/>
                    <a:pt x="109" y="53"/>
                  </a:cubicBezTo>
                  <a:cubicBezTo>
                    <a:pt x="108" y="52"/>
                    <a:pt x="106" y="52"/>
                    <a:pt x="105" y="53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7" y="51"/>
                    <a:pt x="56" y="51"/>
                    <a:pt x="5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4" y="51"/>
                    <a:pt x="54" y="51"/>
                    <a:pt x="53" y="52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40" y="6"/>
                    <a:pt x="140" y="6"/>
                    <a:pt x="140" y="6"/>
                  </a:cubicBezTo>
                  <a:lnTo>
                    <a:pt x="140" y="84"/>
                  </a:lnTo>
                  <a:close/>
                </a:path>
              </a:pathLst>
            </a:custGeom>
            <a:solidFill>
              <a:srgbClr val="4D4475"/>
            </a:solidFill>
            <a:ln>
              <a:noFill/>
            </a:ln>
            <a:extLst/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8D34BA16-F16E-4B40-ADA4-8E297597C184}"/>
              </a:ext>
            </a:extLst>
          </p:cNvPr>
          <p:cNvGrpSpPr/>
          <p:nvPr/>
        </p:nvGrpSpPr>
        <p:grpSpPr>
          <a:xfrm>
            <a:off x="6179468" y="4046272"/>
            <a:ext cx="1371408" cy="1371593"/>
            <a:chOff x="6024309" y="4117416"/>
            <a:chExt cx="1371831" cy="1371831"/>
          </a:xfrm>
        </p:grpSpPr>
        <p:grpSp>
          <p:nvGrpSpPr>
            <p:cNvPr id="14" name="组合 60">
              <a:extLst>
                <a:ext uri="{FF2B5EF4-FFF2-40B4-BE49-F238E27FC236}">
                  <a16:creationId xmlns="" xmlns:a16="http://schemas.microsoft.com/office/drawing/2014/main" id="{716177FC-BE2A-4AEF-8AA7-B96A77E56C0E}"/>
                </a:ext>
              </a:extLst>
            </p:cNvPr>
            <p:cNvGrpSpPr/>
            <p:nvPr/>
          </p:nvGrpSpPr>
          <p:grpSpPr>
            <a:xfrm flipH="1">
              <a:off x="6024309" y="4117416"/>
              <a:ext cx="1371831" cy="1371831"/>
              <a:chOff x="4277955" y="3767258"/>
              <a:chExt cx="1371831" cy="1371831"/>
            </a:xfrm>
          </p:grpSpPr>
          <p:sp>
            <p:nvSpPr>
              <p:cNvPr id="16" name="泪滴形 15">
                <a:extLst>
                  <a:ext uri="{FF2B5EF4-FFF2-40B4-BE49-F238E27FC236}">
                    <a16:creationId xmlns="" xmlns:a16="http://schemas.microsoft.com/office/drawing/2014/main" id="{AEE91068-4E49-42DF-838C-CB26C76DD87F}"/>
                  </a:ext>
                </a:extLst>
              </p:cNvPr>
              <p:cNvSpPr/>
              <p:nvPr/>
            </p:nvSpPr>
            <p:spPr>
              <a:xfrm>
                <a:off x="4277955" y="3767258"/>
                <a:ext cx="1371831" cy="1371831"/>
              </a:xfrm>
              <a:prstGeom prst="teardrop">
                <a:avLst/>
              </a:prstGeom>
              <a:solidFill>
                <a:srgbClr val="631F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="" xmlns:a16="http://schemas.microsoft.com/office/drawing/2014/main" id="{3774B969-C176-4135-9F95-38A5C56FBC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3870" y="3913173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" name="Freeform 156">
              <a:extLst>
                <a:ext uri="{FF2B5EF4-FFF2-40B4-BE49-F238E27FC236}">
                  <a16:creationId xmlns="" xmlns:a16="http://schemas.microsoft.com/office/drawing/2014/main" id="{4C5CAEDA-294F-45B3-A71D-E6FE16AC9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0019" y="4542225"/>
              <a:ext cx="580408" cy="585922"/>
            </a:xfrm>
            <a:custGeom>
              <a:avLst/>
              <a:gdLst>
                <a:gd name="T0" fmla="*/ 39 w 178"/>
                <a:gd name="T1" fmla="*/ 57 h 180"/>
                <a:gd name="T2" fmla="*/ 53 w 178"/>
                <a:gd name="T3" fmla="*/ 57 h 180"/>
                <a:gd name="T4" fmla="*/ 45 w 178"/>
                <a:gd name="T5" fmla="*/ 57 h 180"/>
                <a:gd name="T6" fmla="*/ 47 w 178"/>
                <a:gd name="T7" fmla="*/ 57 h 180"/>
                <a:gd name="T8" fmla="*/ 105 w 178"/>
                <a:gd name="T9" fmla="*/ 50 h 180"/>
                <a:gd name="T10" fmla="*/ 105 w 178"/>
                <a:gd name="T11" fmla="*/ 63 h 180"/>
                <a:gd name="T12" fmla="*/ 105 w 178"/>
                <a:gd name="T13" fmla="*/ 50 h 180"/>
                <a:gd name="T14" fmla="*/ 105 w 178"/>
                <a:gd name="T15" fmla="*/ 56 h 180"/>
                <a:gd name="T16" fmla="*/ 104 w 178"/>
                <a:gd name="T17" fmla="*/ 57 h 180"/>
                <a:gd name="T18" fmla="*/ 159 w 178"/>
                <a:gd name="T19" fmla="*/ 26 h 180"/>
                <a:gd name="T20" fmla="*/ 159 w 178"/>
                <a:gd name="T21" fmla="*/ 32 h 180"/>
                <a:gd name="T22" fmla="*/ 172 w 178"/>
                <a:gd name="T23" fmla="*/ 37 h 180"/>
                <a:gd name="T24" fmla="*/ 167 w 178"/>
                <a:gd name="T25" fmla="*/ 130 h 180"/>
                <a:gd name="T26" fmla="*/ 145 w 178"/>
                <a:gd name="T27" fmla="*/ 133 h 180"/>
                <a:gd name="T28" fmla="*/ 100 w 178"/>
                <a:gd name="T29" fmla="*/ 131 h 180"/>
                <a:gd name="T30" fmla="*/ 75 w 178"/>
                <a:gd name="T31" fmla="*/ 130 h 180"/>
                <a:gd name="T32" fmla="*/ 72 w 178"/>
                <a:gd name="T33" fmla="*/ 133 h 180"/>
                <a:gd name="T34" fmla="*/ 97 w 178"/>
                <a:gd name="T35" fmla="*/ 136 h 180"/>
                <a:gd name="T36" fmla="*/ 148 w 178"/>
                <a:gd name="T37" fmla="*/ 180 h 180"/>
                <a:gd name="T38" fmla="*/ 151 w 178"/>
                <a:gd name="T39" fmla="*/ 177 h 180"/>
                <a:gd name="T40" fmla="*/ 167 w 178"/>
                <a:gd name="T41" fmla="*/ 136 h 180"/>
                <a:gd name="T42" fmla="*/ 178 w 178"/>
                <a:gd name="T43" fmla="*/ 37 h 180"/>
                <a:gd name="T44" fmla="*/ 75 w 178"/>
                <a:gd name="T45" fmla="*/ 50 h 180"/>
                <a:gd name="T46" fmla="*/ 75 w 178"/>
                <a:gd name="T47" fmla="*/ 63 h 180"/>
                <a:gd name="T48" fmla="*/ 75 w 178"/>
                <a:gd name="T49" fmla="*/ 50 h 180"/>
                <a:gd name="T50" fmla="*/ 75 w 178"/>
                <a:gd name="T51" fmla="*/ 56 h 180"/>
                <a:gd name="T52" fmla="*/ 75 w 178"/>
                <a:gd name="T53" fmla="*/ 57 h 180"/>
                <a:gd name="T54" fmla="*/ 152 w 178"/>
                <a:gd name="T55" fmla="*/ 99 h 180"/>
                <a:gd name="T56" fmla="*/ 140 w 178"/>
                <a:gd name="T57" fmla="*/ 0 h 180"/>
                <a:gd name="T58" fmla="*/ 0 w 178"/>
                <a:gd name="T59" fmla="*/ 11 h 180"/>
                <a:gd name="T60" fmla="*/ 11 w 178"/>
                <a:gd name="T61" fmla="*/ 110 h 180"/>
                <a:gd name="T62" fmla="*/ 27 w 178"/>
                <a:gd name="T63" fmla="*/ 151 h 180"/>
                <a:gd name="T64" fmla="*/ 30 w 178"/>
                <a:gd name="T65" fmla="*/ 154 h 180"/>
                <a:gd name="T66" fmla="*/ 81 w 178"/>
                <a:gd name="T67" fmla="*/ 110 h 180"/>
                <a:gd name="T68" fmla="*/ 78 w 178"/>
                <a:gd name="T69" fmla="*/ 105 h 180"/>
                <a:gd name="T70" fmla="*/ 33 w 178"/>
                <a:gd name="T71" fmla="*/ 107 h 180"/>
                <a:gd name="T72" fmla="*/ 11 w 178"/>
                <a:gd name="T73" fmla="*/ 104 h 180"/>
                <a:gd name="T74" fmla="*/ 6 w 178"/>
                <a:gd name="T75" fmla="*/ 11 h 180"/>
                <a:gd name="T76" fmla="*/ 140 w 178"/>
                <a:gd name="T77" fmla="*/ 6 h 180"/>
                <a:gd name="T78" fmla="*/ 146 w 178"/>
                <a:gd name="T79" fmla="*/ 99 h 180"/>
                <a:gd name="T80" fmla="*/ 80 w 178"/>
                <a:gd name="T81" fmla="*/ 10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80">
                  <a:moveTo>
                    <a:pt x="46" y="50"/>
                  </a:moveTo>
                  <a:cubicBezTo>
                    <a:pt x="42" y="50"/>
                    <a:pt x="39" y="53"/>
                    <a:pt x="39" y="57"/>
                  </a:cubicBezTo>
                  <a:cubicBezTo>
                    <a:pt x="39" y="60"/>
                    <a:pt x="42" y="63"/>
                    <a:pt x="46" y="63"/>
                  </a:cubicBezTo>
                  <a:cubicBezTo>
                    <a:pt x="49" y="63"/>
                    <a:pt x="53" y="60"/>
                    <a:pt x="53" y="57"/>
                  </a:cubicBezTo>
                  <a:cubicBezTo>
                    <a:pt x="53" y="53"/>
                    <a:pt x="49" y="50"/>
                    <a:pt x="46" y="50"/>
                  </a:cubicBezTo>
                  <a:close/>
                  <a:moveTo>
                    <a:pt x="45" y="57"/>
                  </a:moveTo>
                  <a:cubicBezTo>
                    <a:pt x="45" y="56"/>
                    <a:pt x="45" y="56"/>
                    <a:pt x="46" y="56"/>
                  </a:cubicBezTo>
                  <a:cubicBezTo>
                    <a:pt x="46" y="56"/>
                    <a:pt x="47" y="56"/>
                    <a:pt x="47" y="57"/>
                  </a:cubicBezTo>
                  <a:cubicBezTo>
                    <a:pt x="47" y="58"/>
                    <a:pt x="45" y="58"/>
                    <a:pt x="45" y="57"/>
                  </a:cubicBezTo>
                  <a:close/>
                  <a:moveTo>
                    <a:pt x="105" y="50"/>
                  </a:moveTo>
                  <a:cubicBezTo>
                    <a:pt x="102" y="50"/>
                    <a:pt x="98" y="53"/>
                    <a:pt x="98" y="57"/>
                  </a:cubicBezTo>
                  <a:cubicBezTo>
                    <a:pt x="98" y="60"/>
                    <a:pt x="102" y="63"/>
                    <a:pt x="105" y="63"/>
                  </a:cubicBezTo>
                  <a:cubicBezTo>
                    <a:pt x="109" y="63"/>
                    <a:pt x="112" y="60"/>
                    <a:pt x="112" y="57"/>
                  </a:cubicBezTo>
                  <a:cubicBezTo>
                    <a:pt x="112" y="53"/>
                    <a:pt x="109" y="50"/>
                    <a:pt x="105" y="50"/>
                  </a:cubicBezTo>
                  <a:close/>
                  <a:moveTo>
                    <a:pt x="104" y="57"/>
                  </a:moveTo>
                  <a:cubicBezTo>
                    <a:pt x="104" y="56"/>
                    <a:pt x="105" y="56"/>
                    <a:pt x="105" y="56"/>
                  </a:cubicBezTo>
                  <a:cubicBezTo>
                    <a:pt x="106" y="56"/>
                    <a:pt x="106" y="56"/>
                    <a:pt x="106" y="57"/>
                  </a:cubicBezTo>
                  <a:cubicBezTo>
                    <a:pt x="106" y="58"/>
                    <a:pt x="104" y="58"/>
                    <a:pt x="104" y="57"/>
                  </a:cubicBezTo>
                  <a:close/>
                  <a:moveTo>
                    <a:pt x="167" y="26"/>
                  </a:moveTo>
                  <a:cubicBezTo>
                    <a:pt x="159" y="26"/>
                    <a:pt x="159" y="26"/>
                    <a:pt x="159" y="26"/>
                  </a:cubicBezTo>
                  <a:cubicBezTo>
                    <a:pt x="158" y="26"/>
                    <a:pt x="156" y="27"/>
                    <a:pt x="156" y="29"/>
                  </a:cubicBezTo>
                  <a:cubicBezTo>
                    <a:pt x="156" y="31"/>
                    <a:pt x="158" y="32"/>
                    <a:pt x="159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70" y="32"/>
                    <a:pt x="172" y="34"/>
                    <a:pt x="172" y="37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2" y="128"/>
                    <a:pt x="170" y="130"/>
                    <a:pt x="167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6" y="130"/>
                    <a:pt x="145" y="131"/>
                    <a:pt x="145" y="133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0"/>
                    <a:pt x="99" y="130"/>
                    <a:pt x="98" y="130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73" y="130"/>
                    <a:pt x="72" y="131"/>
                    <a:pt x="72" y="133"/>
                  </a:cubicBezTo>
                  <a:cubicBezTo>
                    <a:pt x="72" y="135"/>
                    <a:pt x="73" y="136"/>
                    <a:pt x="75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80"/>
                    <a:pt x="147" y="180"/>
                    <a:pt x="148" y="180"/>
                  </a:cubicBezTo>
                  <a:cubicBezTo>
                    <a:pt x="148" y="180"/>
                    <a:pt x="149" y="180"/>
                    <a:pt x="149" y="180"/>
                  </a:cubicBezTo>
                  <a:cubicBezTo>
                    <a:pt x="150" y="179"/>
                    <a:pt x="151" y="178"/>
                    <a:pt x="151" y="17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67" y="136"/>
                    <a:pt x="167" y="136"/>
                    <a:pt x="167" y="136"/>
                  </a:cubicBezTo>
                  <a:cubicBezTo>
                    <a:pt x="173" y="136"/>
                    <a:pt x="178" y="131"/>
                    <a:pt x="178" y="125"/>
                  </a:cubicBezTo>
                  <a:cubicBezTo>
                    <a:pt x="178" y="37"/>
                    <a:pt x="178" y="37"/>
                    <a:pt x="178" y="37"/>
                  </a:cubicBezTo>
                  <a:cubicBezTo>
                    <a:pt x="178" y="31"/>
                    <a:pt x="173" y="26"/>
                    <a:pt x="167" y="26"/>
                  </a:cubicBezTo>
                  <a:close/>
                  <a:moveTo>
                    <a:pt x="75" y="50"/>
                  </a:moveTo>
                  <a:cubicBezTo>
                    <a:pt x="72" y="50"/>
                    <a:pt x="69" y="53"/>
                    <a:pt x="69" y="57"/>
                  </a:cubicBezTo>
                  <a:cubicBezTo>
                    <a:pt x="69" y="60"/>
                    <a:pt x="72" y="63"/>
                    <a:pt x="75" y="63"/>
                  </a:cubicBezTo>
                  <a:cubicBezTo>
                    <a:pt x="79" y="63"/>
                    <a:pt x="82" y="60"/>
                    <a:pt x="82" y="57"/>
                  </a:cubicBezTo>
                  <a:cubicBezTo>
                    <a:pt x="82" y="53"/>
                    <a:pt x="79" y="50"/>
                    <a:pt x="75" y="50"/>
                  </a:cubicBezTo>
                  <a:close/>
                  <a:moveTo>
                    <a:pt x="75" y="57"/>
                  </a:moveTo>
                  <a:cubicBezTo>
                    <a:pt x="75" y="56"/>
                    <a:pt x="75" y="56"/>
                    <a:pt x="75" y="56"/>
                  </a:cubicBezTo>
                  <a:cubicBezTo>
                    <a:pt x="76" y="56"/>
                    <a:pt x="76" y="56"/>
                    <a:pt x="76" y="57"/>
                  </a:cubicBezTo>
                  <a:cubicBezTo>
                    <a:pt x="76" y="58"/>
                    <a:pt x="75" y="58"/>
                    <a:pt x="75" y="57"/>
                  </a:cubicBezTo>
                  <a:close/>
                  <a:moveTo>
                    <a:pt x="140" y="110"/>
                  </a:moveTo>
                  <a:cubicBezTo>
                    <a:pt x="147" y="110"/>
                    <a:pt x="152" y="105"/>
                    <a:pt x="152" y="99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5"/>
                    <a:pt x="147" y="0"/>
                    <a:pt x="14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5" y="110"/>
                    <a:pt x="11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7" y="153"/>
                    <a:pt x="28" y="154"/>
                    <a:pt x="29" y="154"/>
                  </a:cubicBezTo>
                  <a:cubicBezTo>
                    <a:pt x="29" y="154"/>
                    <a:pt x="30" y="154"/>
                    <a:pt x="30" y="154"/>
                  </a:cubicBezTo>
                  <a:cubicBezTo>
                    <a:pt x="31" y="154"/>
                    <a:pt x="31" y="154"/>
                    <a:pt x="32" y="154"/>
                  </a:cubicBezTo>
                  <a:cubicBezTo>
                    <a:pt x="81" y="110"/>
                    <a:pt x="81" y="110"/>
                    <a:pt x="81" y="110"/>
                  </a:cubicBezTo>
                  <a:lnTo>
                    <a:pt x="140" y="110"/>
                  </a:lnTo>
                  <a:close/>
                  <a:moveTo>
                    <a:pt x="78" y="105"/>
                  </a:moveTo>
                  <a:cubicBezTo>
                    <a:pt x="33" y="145"/>
                    <a:pt x="33" y="145"/>
                    <a:pt x="33" y="145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3" y="105"/>
                    <a:pt x="32" y="104"/>
                    <a:pt x="30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8" y="104"/>
                    <a:pt x="6" y="102"/>
                    <a:pt x="6" y="9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9"/>
                    <a:pt x="8" y="6"/>
                    <a:pt x="11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43" y="6"/>
                    <a:pt x="146" y="9"/>
                    <a:pt x="146" y="11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6" y="102"/>
                    <a:pt x="143" y="104"/>
                    <a:pt x="14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8" y="104"/>
                    <a:pt x="78" y="105"/>
                  </a:cubicBezTo>
                  <a:close/>
                </a:path>
              </a:pathLst>
            </a:custGeom>
            <a:solidFill>
              <a:srgbClr val="631F70"/>
            </a:solidFill>
            <a:ln>
              <a:noFill/>
            </a:ln>
            <a:extLst/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组合 6">
            <a:extLst>
              <a:ext uri="{FF2B5EF4-FFF2-40B4-BE49-F238E27FC236}">
                <a16:creationId xmlns="" xmlns:a16="http://schemas.microsoft.com/office/drawing/2014/main" id="{D75A7DF1-1F24-4AF4-94A3-D1F9F55E2BC3}"/>
              </a:ext>
            </a:extLst>
          </p:cNvPr>
          <p:cNvGrpSpPr/>
          <p:nvPr/>
        </p:nvGrpSpPr>
        <p:grpSpPr>
          <a:xfrm>
            <a:off x="4492716" y="2303380"/>
            <a:ext cx="1371408" cy="1371593"/>
            <a:chOff x="4337039" y="2374221"/>
            <a:chExt cx="1371831" cy="1371831"/>
          </a:xfrm>
        </p:grpSpPr>
        <p:grpSp>
          <p:nvGrpSpPr>
            <p:cNvPr id="19" name="组合 44">
              <a:extLst>
                <a:ext uri="{FF2B5EF4-FFF2-40B4-BE49-F238E27FC236}">
                  <a16:creationId xmlns="" xmlns:a16="http://schemas.microsoft.com/office/drawing/2014/main" id="{38CFC28F-51F6-49BD-8524-CF5A64373C23}"/>
                </a:ext>
              </a:extLst>
            </p:cNvPr>
            <p:cNvGrpSpPr/>
            <p:nvPr/>
          </p:nvGrpSpPr>
          <p:grpSpPr>
            <a:xfrm flipV="1">
              <a:off x="4337039" y="2374221"/>
              <a:ext cx="1371831" cy="1371831"/>
              <a:chOff x="4277955" y="3767258"/>
              <a:chExt cx="1371831" cy="1371831"/>
            </a:xfrm>
          </p:grpSpPr>
          <p:sp>
            <p:nvSpPr>
              <p:cNvPr id="21" name="泪滴形 20">
                <a:extLst>
                  <a:ext uri="{FF2B5EF4-FFF2-40B4-BE49-F238E27FC236}">
                    <a16:creationId xmlns="" xmlns:a16="http://schemas.microsoft.com/office/drawing/2014/main" id="{0CCE61AA-905A-430A-A09B-B5CD1B706011}"/>
                  </a:ext>
                </a:extLst>
              </p:cNvPr>
              <p:cNvSpPr/>
              <p:nvPr/>
            </p:nvSpPr>
            <p:spPr>
              <a:xfrm>
                <a:off x="4277955" y="3767258"/>
                <a:ext cx="1371831" cy="1371831"/>
              </a:xfrm>
              <a:prstGeom prst="teardrop">
                <a:avLst/>
              </a:prstGeom>
              <a:solidFill>
                <a:srgbClr val="631F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="" xmlns:a16="http://schemas.microsoft.com/office/drawing/2014/main" id="{FB1110E2-6067-45C9-B772-1FE2E622F9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3870" y="3913173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0" name="Freeform 107">
              <a:extLst>
                <a:ext uri="{FF2B5EF4-FFF2-40B4-BE49-F238E27FC236}">
                  <a16:creationId xmlns="" xmlns:a16="http://schemas.microsoft.com/office/drawing/2014/main" id="{4F517072-051E-4149-B76F-CE80A1476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1092" y="2749543"/>
              <a:ext cx="566164" cy="550524"/>
            </a:xfrm>
            <a:custGeom>
              <a:avLst/>
              <a:gdLst>
                <a:gd name="T0" fmla="*/ 134 w 153"/>
                <a:gd name="T1" fmla="*/ 70 h 149"/>
                <a:gd name="T2" fmla="*/ 131 w 153"/>
                <a:gd name="T3" fmla="*/ 73 h 149"/>
                <a:gd name="T4" fmla="*/ 131 w 153"/>
                <a:gd name="T5" fmla="*/ 143 h 149"/>
                <a:gd name="T6" fmla="*/ 6 w 153"/>
                <a:gd name="T7" fmla="*/ 143 h 149"/>
                <a:gd name="T8" fmla="*/ 6 w 153"/>
                <a:gd name="T9" fmla="*/ 18 h 149"/>
                <a:gd name="T10" fmla="*/ 85 w 153"/>
                <a:gd name="T11" fmla="*/ 18 h 149"/>
                <a:gd name="T12" fmla="*/ 88 w 153"/>
                <a:gd name="T13" fmla="*/ 15 h 149"/>
                <a:gd name="T14" fmla="*/ 85 w 153"/>
                <a:gd name="T15" fmla="*/ 12 h 149"/>
                <a:gd name="T16" fmla="*/ 3 w 153"/>
                <a:gd name="T17" fmla="*/ 12 h 149"/>
                <a:gd name="T18" fmla="*/ 0 w 153"/>
                <a:gd name="T19" fmla="*/ 15 h 149"/>
                <a:gd name="T20" fmla="*/ 0 w 153"/>
                <a:gd name="T21" fmla="*/ 146 h 149"/>
                <a:gd name="T22" fmla="*/ 3 w 153"/>
                <a:gd name="T23" fmla="*/ 149 h 149"/>
                <a:gd name="T24" fmla="*/ 134 w 153"/>
                <a:gd name="T25" fmla="*/ 149 h 149"/>
                <a:gd name="T26" fmla="*/ 137 w 153"/>
                <a:gd name="T27" fmla="*/ 146 h 149"/>
                <a:gd name="T28" fmla="*/ 137 w 153"/>
                <a:gd name="T29" fmla="*/ 73 h 149"/>
                <a:gd name="T30" fmla="*/ 134 w 153"/>
                <a:gd name="T31" fmla="*/ 70 h 149"/>
                <a:gd name="T32" fmla="*/ 134 w 153"/>
                <a:gd name="T33" fmla="*/ 8 h 149"/>
                <a:gd name="T34" fmla="*/ 117 w 153"/>
                <a:gd name="T35" fmla="*/ 0 h 149"/>
                <a:gd name="T36" fmla="*/ 108 w 153"/>
                <a:gd name="T37" fmla="*/ 5 h 149"/>
                <a:gd name="T38" fmla="*/ 108 w 153"/>
                <a:gd name="T39" fmla="*/ 6 h 149"/>
                <a:gd name="T40" fmla="*/ 105 w 153"/>
                <a:gd name="T41" fmla="*/ 10 h 149"/>
                <a:gd name="T42" fmla="*/ 68 w 153"/>
                <a:gd name="T43" fmla="*/ 64 h 149"/>
                <a:gd name="T44" fmla="*/ 67 w 153"/>
                <a:gd name="T45" fmla="*/ 65 h 149"/>
                <a:gd name="T46" fmla="*/ 65 w 153"/>
                <a:gd name="T47" fmla="*/ 100 h 149"/>
                <a:gd name="T48" fmla="*/ 67 w 153"/>
                <a:gd name="T49" fmla="*/ 103 h 149"/>
                <a:gd name="T50" fmla="*/ 68 w 153"/>
                <a:gd name="T51" fmla="*/ 103 h 149"/>
                <a:gd name="T52" fmla="*/ 69 w 153"/>
                <a:gd name="T53" fmla="*/ 103 h 149"/>
                <a:gd name="T54" fmla="*/ 104 w 153"/>
                <a:gd name="T55" fmla="*/ 91 h 149"/>
                <a:gd name="T56" fmla="*/ 105 w 153"/>
                <a:gd name="T57" fmla="*/ 90 h 149"/>
                <a:gd name="T58" fmla="*/ 141 w 153"/>
                <a:gd name="T59" fmla="*/ 39 h 149"/>
                <a:gd name="T60" fmla="*/ 142 w 153"/>
                <a:gd name="T61" fmla="*/ 36 h 149"/>
                <a:gd name="T62" fmla="*/ 146 w 153"/>
                <a:gd name="T63" fmla="*/ 32 h 149"/>
                <a:gd name="T64" fmla="*/ 146 w 153"/>
                <a:gd name="T65" fmla="*/ 31 h 149"/>
                <a:gd name="T66" fmla="*/ 134 w 153"/>
                <a:gd name="T67" fmla="*/ 8 h 149"/>
                <a:gd name="T68" fmla="*/ 72 w 153"/>
                <a:gd name="T69" fmla="*/ 96 h 149"/>
                <a:gd name="T70" fmla="*/ 73 w 153"/>
                <a:gd name="T71" fmla="*/ 69 h 149"/>
                <a:gd name="T72" fmla="*/ 79 w 153"/>
                <a:gd name="T73" fmla="*/ 74 h 149"/>
                <a:gd name="T74" fmla="*/ 81 w 153"/>
                <a:gd name="T75" fmla="*/ 76 h 149"/>
                <a:gd name="T76" fmla="*/ 89 w 153"/>
                <a:gd name="T77" fmla="*/ 82 h 149"/>
                <a:gd name="T78" fmla="*/ 91 w 153"/>
                <a:gd name="T79" fmla="*/ 84 h 149"/>
                <a:gd name="T80" fmla="*/ 97 w 153"/>
                <a:gd name="T81" fmla="*/ 87 h 149"/>
                <a:gd name="T82" fmla="*/ 72 w 153"/>
                <a:gd name="T83" fmla="*/ 96 h 149"/>
                <a:gd name="T84" fmla="*/ 102 w 153"/>
                <a:gd name="T85" fmla="*/ 84 h 149"/>
                <a:gd name="T86" fmla="*/ 94 w 153"/>
                <a:gd name="T87" fmla="*/ 78 h 149"/>
                <a:gd name="T88" fmla="*/ 84 w 153"/>
                <a:gd name="T89" fmla="*/ 71 h 149"/>
                <a:gd name="T90" fmla="*/ 75 w 153"/>
                <a:gd name="T91" fmla="*/ 63 h 149"/>
                <a:gd name="T92" fmla="*/ 108 w 153"/>
                <a:gd name="T93" fmla="*/ 16 h 149"/>
                <a:gd name="T94" fmla="*/ 108 w 153"/>
                <a:gd name="T95" fmla="*/ 15 h 149"/>
                <a:gd name="T96" fmla="*/ 124 w 153"/>
                <a:gd name="T97" fmla="*/ 22 h 149"/>
                <a:gd name="T98" fmla="*/ 136 w 153"/>
                <a:gd name="T99" fmla="*/ 34 h 149"/>
                <a:gd name="T100" fmla="*/ 102 w 153"/>
                <a:gd name="T101" fmla="*/ 84 h 149"/>
                <a:gd name="T102" fmla="*/ 141 w 153"/>
                <a:gd name="T103" fmla="*/ 28 h 149"/>
                <a:gd name="T104" fmla="*/ 141 w 153"/>
                <a:gd name="T105" fmla="*/ 28 h 149"/>
                <a:gd name="T106" fmla="*/ 140 w 153"/>
                <a:gd name="T107" fmla="*/ 29 h 149"/>
                <a:gd name="T108" fmla="*/ 128 w 153"/>
                <a:gd name="T109" fmla="*/ 17 h 149"/>
                <a:gd name="T110" fmla="*/ 112 w 153"/>
                <a:gd name="T111" fmla="*/ 10 h 149"/>
                <a:gd name="T112" fmla="*/ 112 w 153"/>
                <a:gd name="T113" fmla="*/ 10 h 149"/>
                <a:gd name="T114" fmla="*/ 113 w 153"/>
                <a:gd name="T115" fmla="*/ 9 h 149"/>
                <a:gd name="T116" fmla="*/ 117 w 153"/>
                <a:gd name="T117" fmla="*/ 6 h 149"/>
                <a:gd name="T118" fmla="*/ 130 w 153"/>
                <a:gd name="T119" fmla="*/ 13 h 149"/>
                <a:gd name="T120" fmla="*/ 141 w 153"/>
                <a:gd name="T121" fmla="*/ 2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3" h="149">
                  <a:moveTo>
                    <a:pt x="134" y="70"/>
                  </a:moveTo>
                  <a:cubicBezTo>
                    <a:pt x="133" y="70"/>
                    <a:pt x="131" y="72"/>
                    <a:pt x="131" y="73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6" y="143"/>
                    <a:pt x="6" y="143"/>
                    <a:pt x="6" y="14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6" y="18"/>
                    <a:pt x="88" y="16"/>
                    <a:pt x="88" y="15"/>
                  </a:cubicBezTo>
                  <a:cubicBezTo>
                    <a:pt x="88" y="13"/>
                    <a:pt x="86" y="12"/>
                    <a:pt x="85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0" y="13"/>
                    <a:pt x="0" y="1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8"/>
                    <a:pt x="2" y="149"/>
                    <a:pt x="3" y="149"/>
                  </a:cubicBezTo>
                  <a:cubicBezTo>
                    <a:pt x="134" y="149"/>
                    <a:pt x="134" y="149"/>
                    <a:pt x="134" y="149"/>
                  </a:cubicBezTo>
                  <a:cubicBezTo>
                    <a:pt x="136" y="149"/>
                    <a:pt x="137" y="148"/>
                    <a:pt x="137" y="146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37" y="72"/>
                    <a:pt x="136" y="70"/>
                    <a:pt x="134" y="70"/>
                  </a:cubicBezTo>
                  <a:close/>
                  <a:moveTo>
                    <a:pt x="134" y="8"/>
                  </a:moveTo>
                  <a:cubicBezTo>
                    <a:pt x="127" y="3"/>
                    <a:pt x="121" y="0"/>
                    <a:pt x="117" y="0"/>
                  </a:cubicBezTo>
                  <a:cubicBezTo>
                    <a:pt x="114" y="0"/>
                    <a:pt x="111" y="2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7" y="7"/>
                    <a:pt x="106" y="9"/>
                    <a:pt x="105" y="10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7" y="64"/>
                    <a:pt x="67" y="65"/>
                    <a:pt x="67" y="65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1"/>
                    <a:pt x="66" y="102"/>
                    <a:pt x="67" y="103"/>
                  </a:cubicBezTo>
                  <a:cubicBezTo>
                    <a:pt x="67" y="103"/>
                    <a:pt x="68" y="103"/>
                    <a:pt x="68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4" y="91"/>
                    <a:pt x="105" y="91"/>
                    <a:pt x="105" y="90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4" y="34"/>
                    <a:pt x="145" y="33"/>
                    <a:pt x="146" y="32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53" y="22"/>
                    <a:pt x="144" y="14"/>
                    <a:pt x="134" y="8"/>
                  </a:cubicBezTo>
                  <a:close/>
                  <a:moveTo>
                    <a:pt x="72" y="96"/>
                  </a:moveTo>
                  <a:cubicBezTo>
                    <a:pt x="73" y="69"/>
                    <a:pt x="73" y="69"/>
                    <a:pt x="73" y="69"/>
                  </a:cubicBezTo>
                  <a:cubicBezTo>
                    <a:pt x="75" y="70"/>
                    <a:pt x="78" y="72"/>
                    <a:pt x="79" y="74"/>
                  </a:cubicBezTo>
                  <a:cubicBezTo>
                    <a:pt x="79" y="75"/>
                    <a:pt x="80" y="76"/>
                    <a:pt x="81" y="76"/>
                  </a:cubicBezTo>
                  <a:cubicBezTo>
                    <a:pt x="81" y="76"/>
                    <a:pt x="87" y="77"/>
                    <a:pt x="89" y="82"/>
                  </a:cubicBezTo>
                  <a:cubicBezTo>
                    <a:pt x="89" y="83"/>
                    <a:pt x="90" y="84"/>
                    <a:pt x="91" y="84"/>
                  </a:cubicBezTo>
                  <a:cubicBezTo>
                    <a:pt x="91" y="84"/>
                    <a:pt x="94" y="84"/>
                    <a:pt x="97" y="87"/>
                  </a:cubicBezTo>
                  <a:lnTo>
                    <a:pt x="72" y="96"/>
                  </a:lnTo>
                  <a:close/>
                  <a:moveTo>
                    <a:pt x="102" y="84"/>
                  </a:moveTo>
                  <a:cubicBezTo>
                    <a:pt x="99" y="80"/>
                    <a:pt x="96" y="79"/>
                    <a:pt x="94" y="78"/>
                  </a:cubicBezTo>
                  <a:cubicBezTo>
                    <a:pt x="91" y="74"/>
                    <a:pt x="86" y="72"/>
                    <a:pt x="84" y="71"/>
                  </a:cubicBezTo>
                  <a:cubicBezTo>
                    <a:pt x="82" y="67"/>
                    <a:pt x="78" y="65"/>
                    <a:pt x="75" y="63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13" y="16"/>
                    <a:pt x="119" y="18"/>
                    <a:pt x="124" y="22"/>
                  </a:cubicBezTo>
                  <a:cubicBezTo>
                    <a:pt x="130" y="26"/>
                    <a:pt x="134" y="31"/>
                    <a:pt x="136" y="34"/>
                  </a:cubicBezTo>
                  <a:lnTo>
                    <a:pt x="102" y="84"/>
                  </a:lnTo>
                  <a:close/>
                  <a:moveTo>
                    <a:pt x="141" y="28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37" y="25"/>
                    <a:pt x="133" y="21"/>
                    <a:pt x="128" y="17"/>
                  </a:cubicBezTo>
                  <a:cubicBezTo>
                    <a:pt x="122" y="14"/>
                    <a:pt x="117" y="11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4" y="7"/>
                    <a:pt x="116" y="6"/>
                    <a:pt x="117" y="6"/>
                  </a:cubicBezTo>
                  <a:cubicBezTo>
                    <a:pt x="120" y="6"/>
                    <a:pt x="124" y="8"/>
                    <a:pt x="130" y="13"/>
                  </a:cubicBezTo>
                  <a:cubicBezTo>
                    <a:pt x="144" y="22"/>
                    <a:pt x="143" y="25"/>
                    <a:pt x="141" y="28"/>
                  </a:cubicBezTo>
                  <a:close/>
                </a:path>
              </a:pathLst>
            </a:custGeom>
            <a:solidFill>
              <a:srgbClr val="631F70"/>
            </a:solidFill>
            <a:ln>
              <a:noFill/>
            </a:ln>
            <a:extLst/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组合 9">
            <a:extLst>
              <a:ext uri="{FF2B5EF4-FFF2-40B4-BE49-F238E27FC236}">
                <a16:creationId xmlns="" xmlns:a16="http://schemas.microsoft.com/office/drawing/2014/main" id="{F0D5BCFB-A1F1-4121-B134-2066BA781944}"/>
              </a:ext>
            </a:extLst>
          </p:cNvPr>
          <p:cNvGrpSpPr/>
          <p:nvPr/>
        </p:nvGrpSpPr>
        <p:grpSpPr>
          <a:xfrm>
            <a:off x="6179468" y="2303380"/>
            <a:ext cx="1371408" cy="1371593"/>
            <a:chOff x="6024309" y="2374221"/>
            <a:chExt cx="1371831" cy="1371831"/>
          </a:xfrm>
        </p:grpSpPr>
        <p:grpSp>
          <p:nvGrpSpPr>
            <p:cNvPr id="24" name="组合 63">
              <a:extLst>
                <a:ext uri="{FF2B5EF4-FFF2-40B4-BE49-F238E27FC236}">
                  <a16:creationId xmlns="" xmlns:a16="http://schemas.microsoft.com/office/drawing/2014/main" id="{61860327-4330-42C3-9A99-2A5B093619C8}"/>
                </a:ext>
              </a:extLst>
            </p:cNvPr>
            <p:cNvGrpSpPr/>
            <p:nvPr/>
          </p:nvGrpSpPr>
          <p:grpSpPr>
            <a:xfrm flipH="1" flipV="1">
              <a:off x="6024309" y="2374221"/>
              <a:ext cx="1371831" cy="1371831"/>
              <a:chOff x="4277955" y="3767258"/>
              <a:chExt cx="1371831" cy="1371831"/>
            </a:xfrm>
          </p:grpSpPr>
          <p:sp>
            <p:nvSpPr>
              <p:cNvPr id="26" name="泪滴形 25">
                <a:extLst>
                  <a:ext uri="{FF2B5EF4-FFF2-40B4-BE49-F238E27FC236}">
                    <a16:creationId xmlns="" xmlns:a16="http://schemas.microsoft.com/office/drawing/2014/main" id="{2E28326C-0B41-47AC-98F0-B0B053ABE288}"/>
                  </a:ext>
                </a:extLst>
              </p:cNvPr>
              <p:cNvSpPr/>
              <p:nvPr/>
            </p:nvSpPr>
            <p:spPr>
              <a:xfrm>
                <a:off x="4277955" y="3767258"/>
                <a:ext cx="1371831" cy="1371831"/>
              </a:xfrm>
              <a:prstGeom prst="teardrop">
                <a:avLst/>
              </a:prstGeom>
              <a:solidFill>
                <a:srgbClr val="4D44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="" xmlns:a16="http://schemas.microsoft.com/office/drawing/2014/main" id="{7626F747-6A21-4D50-86CB-E997452B1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3870" y="3913173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5" name="Freeform 155">
              <a:extLst>
                <a:ext uri="{FF2B5EF4-FFF2-40B4-BE49-F238E27FC236}">
                  <a16:creationId xmlns="" xmlns:a16="http://schemas.microsoft.com/office/drawing/2014/main" id="{CD378DC1-3E93-4C75-8A7B-C6EED9D77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1896" y="2844717"/>
              <a:ext cx="536655" cy="511244"/>
            </a:xfrm>
            <a:custGeom>
              <a:avLst/>
              <a:gdLst>
                <a:gd name="T0" fmla="*/ 106 w 152"/>
                <a:gd name="T1" fmla="*/ 49 h 145"/>
                <a:gd name="T2" fmla="*/ 99 w 152"/>
                <a:gd name="T3" fmla="*/ 56 h 145"/>
                <a:gd name="T4" fmla="*/ 106 w 152"/>
                <a:gd name="T5" fmla="*/ 63 h 145"/>
                <a:gd name="T6" fmla="*/ 113 w 152"/>
                <a:gd name="T7" fmla="*/ 56 h 145"/>
                <a:gd name="T8" fmla="*/ 106 w 152"/>
                <a:gd name="T9" fmla="*/ 49 h 145"/>
                <a:gd name="T10" fmla="*/ 105 w 152"/>
                <a:gd name="T11" fmla="*/ 56 h 145"/>
                <a:gd name="T12" fmla="*/ 106 w 152"/>
                <a:gd name="T13" fmla="*/ 55 h 145"/>
                <a:gd name="T14" fmla="*/ 107 w 152"/>
                <a:gd name="T15" fmla="*/ 56 h 145"/>
                <a:gd name="T16" fmla="*/ 105 w 152"/>
                <a:gd name="T17" fmla="*/ 56 h 145"/>
                <a:gd name="T18" fmla="*/ 46 w 152"/>
                <a:gd name="T19" fmla="*/ 49 h 145"/>
                <a:gd name="T20" fmla="*/ 39 w 152"/>
                <a:gd name="T21" fmla="*/ 56 h 145"/>
                <a:gd name="T22" fmla="*/ 46 w 152"/>
                <a:gd name="T23" fmla="*/ 63 h 145"/>
                <a:gd name="T24" fmla="*/ 53 w 152"/>
                <a:gd name="T25" fmla="*/ 56 h 145"/>
                <a:gd name="T26" fmla="*/ 46 w 152"/>
                <a:gd name="T27" fmla="*/ 49 h 145"/>
                <a:gd name="T28" fmla="*/ 45 w 152"/>
                <a:gd name="T29" fmla="*/ 56 h 145"/>
                <a:gd name="T30" fmla="*/ 46 w 152"/>
                <a:gd name="T31" fmla="*/ 55 h 145"/>
                <a:gd name="T32" fmla="*/ 47 w 152"/>
                <a:gd name="T33" fmla="*/ 56 h 145"/>
                <a:gd name="T34" fmla="*/ 45 w 152"/>
                <a:gd name="T35" fmla="*/ 56 h 145"/>
                <a:gd name="T36" fmla="*/ 141 w 152"/>
                <a:gd name="T37" fmla="*/ 0 h 145"/>
                <a:gd name="T38" fmla="*/ 11 w 152"/>
                <a:gd name="T39" fmla="*/ 0 h 145"/>
                <a:gd name="T40" fmla="*/ 0 w 152"/>
                <a:gd name="T41" fmla="*/ 11 h 145"/>
                <a:gd name="T42" fmla="*/ 0 w 152"/>
                <a:gd name="T43" fmla="*/ 99 h 145"/>
                <a:gd name="T44" fmla="*/ 11 w 152"/>
                <a:gd name="T45" fmla="*/ 110 h 145"/>
                <a:gd name="T46" fmla="*/ 53 w 152"/>
                <a:gd name="T47" fmla="*/ 110 h 145"/>
                <a:gd name="T48" fmla="*/ 74 w 152"/>
                <a:gd name="T49" fmla="*/ 143 h 145"/>
                <a:gd name="T50" fmla="*/ 76 w 152"/>
                <a:gd name="T51" fmla="*/ 145 h 145"/>
                <a:gd name="T52" fmla="*/ 79 w 152"/>
                <a:gd name="T53" fmla="*/ 143 h 145"/>
                <a:gd name="T54" fmla="*/ 100 w 152"/>
                <a:gd name="T55" fmla="*/ 110 h 145"/>
                <a:gd name="T56" fmla="*/ 141 w 152"/>
                <a:gd name="T57" fmla="*/ 110 h 145"/>
                <a:gd name="T58" fmla="*/ 152 w 152"/>
                <a:gd name="T59" fmla="*/ 99 h 145"/>
                <a:gd name="T60" fmla="*/ 152 w 152"/>
                <a:gd name="T61" fmla="*/ 11 h 145"/>
                <a:gd name="T62" fmla="*/ 141 w 152"/>
                <a:gd name="T63" fmla="*/ 0 h 145"/>
                <a:gd name="T64" fmla="*/ 146 w 152"/>
                <a:gd name="T65" fmla="*/ 99 h 145"/>
                <a:gd name="T66" fmla="*/ 141 w 152"/>
                <a:gd name="T67" fmla="*/ 104 h 145"/>
                <a:gd name="T68" fmla="*/ 98 w 152"/>
                <a:gd name="T69" fmla="*/ 104 h 145"/>
                <a:gd name="T70" fmla="*/ 97 w 152"/>
                <a:gd name="T71" fmla="*/ 104 h 145"/>
                <a:gd name="T72" fmla="*/ 97 w 152"/>
                <a:gd name="T73" fmla="*/ 104 h 145"/>
                <a:gd name="T74" fmla="*/ 97 w 152"/>
                <a:gd name="T75" fmla="*/ 104 h 145"/>
                <a:gd name="T76" fmla="*/ 95 w 152"/>
                <a:gd name="T77" fmla="*/ 105 h 145"/>
                <a:gd name="T78" fmla="*/ 76 w 152"/>
                <a:gd name="T79" fmla="*/ 136 h 145"/>
                <a:gd name="T80" fmla="*/ 57 w 152"/>
                <a:gd name="T81" fmla="*/ 105 h 145"/>
                <a:gd name="T82" fmla="*/ 55 w 152"/>
                <a:gd name="T83" fmla="*/ 104 h 145"/>
                <a:gd name="T84" fmla="*/ 55 w 152"/>
                <a:gd name="T85" fmla="*/ 104 h 145"/>
                <a:gd name="T86" fmla="*/ 55 w 152"/>
                <a:gd name="T87" fmla="*/ 104 h 145"/>
                <a:gd name="T88" fmla="*/ 54 w 152"/>
                <a:gd name="T89" fmla="*/ 104 h 145"/>
                <a:gd name="T90" fmla="*/ 11 w 152"/>
                <a:gd name="T91" fmla="*/ 104 h 145"/>
                <a:gd name="T92" fmla="*/ 6 w 152"/>
                <a:gd name="T93" fmla="*/ 99 h 145"/>
                <a:gd name="T94" fmla="*/ 6 w 152"/>
                <a:gd name="T95" fmla="*/ 11 h 145"/>
                <a:gd name="T96" fmla="*/ 11 w 152"/>
                <a:gd name="T97" fmla="*/ 6 h 145"/>
                <a:gd name="T98" fmla="*/ 141 w 152"/>
                <a:gd name="T99" fmla="*/ 6 h 145"/>
                <a:gd name="T100" fmla="*/ 146 w 152"/>
                <a:gd name="T101" fmla="*/ 11 h 145"/>
                <a:gd name="T102" fmla="*/ 146 w 152"/>
                <a:gd name="T103" fmla="*/ 99 h 145"/>
                <a:gd name="T104" fmla="*/ 76 w 152"/>
                <a:gd name="T105" fmla="*/ 49 h 145"/>
                <a:gd name="T106" fmla="*/ 69 w 152"/>
                <a:gd name="T107" fmla="*/ 56 h 145"/>
                <a:gd name="T108" fmla="*/ 76 w 152"/>
                <a:gd name="T109" fmla="*/ 63 h 145"/>
                <a:gd name="T110" fmla="*/ 83 w 152"/>
                <a:gd name="T111" fmla="*/ 56 h 145"/>
                <a:gd name="T112" fmla="*/ 76 w 152"/>
                <a:gd name="T113" fmla="*/ 49 h 145"/>
                <a:gd name="T114" fmla="*/ 75 w 152"/>
                <a:gd name="T115" fmla="*/ 56 h 145"/>
                <a:gd name="T116" fmla="*/ 76 w 152"/>
                <a:gd name="T117" fmla="*/ 55 h 145"/>
                <a:gd name="T118" fmla="*/ 77 w 152"/>
                <a:gd name="T119" fmla="*/ 56 h 145"/>
                <a:gd name="T120" fmla="*/ 75 w 152"/>
                <a:gd name="T121" fmla="*/ 5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2" h="145">
                  <a:moveTo>
                    <a:pt x="106" y="49"/>
                  </a:moveTo>
                  <a:cubicBezTo>
                    <a:pt x="102" y="49"/>
                    <a:pt x="99" y="53"/>
                    <a:pt x="99" y="56"/>
                  </a:cubicBezTo>
                  <a:cubicBezTo>
                    <a:pt x="99" y="60"/>
                    <a:pt x="102" y="63"/>
                    <a:pt x="106" y="63"/>
                  </a:cubicBezTo>
                  <a:cubicBezTo>
                    <a:pt x="109" y="63"/>
                    <a:pt x="113" y="60"/>
                    <a:pt x="113" y="56"/>
                  </a:cubicBezTo>
                  <a:cubicBezTo>
                    <a:pt x="113" y="53"/>
                    <a:pt x="109" y="49"/>
                    <a:pt x="106" y="49"/>
                  </a:cubicBezTo>
                  <a:close/>
                  <a:moveTo>
                    <a:pt x="105" y="56"/>
                  </a:moveTo>
                  <a:cubicBezTo>
                    <a:pt x="105" y="56"/>
                    <a:pt x="105" y="55"/>
                    <a:pt x="106" y="55"/>
                  </a:cubicBezTo>
                  <a:cubicBezTo>
                    <a:pt x="106" y="55"/>
                    <a:pt x="107" y="56"/>
                    <a:pt x="107" y="56"/>
                  </a:cubicBezTo>
                  <a:cubicBezTo>
                    <a:pt x="107" y="57"/>
                    <a:pt x="105" y="57"/>
                    <a:pt x="105" y="56"/>
                  </a:cubicBezTo>
                  <a:close/>
                  <a:moveTo>
                    <a:pt x="46" y="49"/>
                  </a:moveTo>
                  <a:cubicBezTo>
                    <a:pt x="42" y="49"/>
                    <a:pt x="39" y="53"/>
                    <a:pt x="39" y="56"/>
                  </a:cubicBezTo>
                  <a:cubicBezTo>
                    <a:pt x="39" y="60"/>
                    <a:pt x="42" y="63"/>
                    <a:pt x="46" y="63"/>
                  </a:cubicBezTo>
                  <a:cubicBezTo>
                    <a:pt x="50" y="63"/>
                    <a:pt x="53" y="60"/>
                    <a:pt x="53" y="56"/>
                  </a:cubicBezTo>
                  <a:cubicBezTo>
                    <a:pt x="53" y="53"/>
                    <a:pt x="50" y="49"/>
                    <a:pt x="46" y="49"/>
                  </a:cubicBezTo>
                  <a:close/>
                  <a:moveTo>
                    <a:pt x="45" y="56"/>
                  </a:moveTo>
                  <a:cubicBezTo>
                    <a:pt x="45" y="56"/>
                    <a:pt x="46" y="55"/>
                    <a:pt x="46" y="55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7"/>
                    <a:pt x="45" y="57"/>
                    <a:pt x="45" y="56"/>
                  </a:cubicBezTo>
                  <a:close/>
                  <a:moveTo>
                    <a:pt x="14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5" y="110"/>
                    <a:pt x="11" y="110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74" y="143"/>
                    <a:pt x="74" y="143"/>
                    <a:pt x="74" y="143"/>
                  </a:cubicBezTo>
                  <a:cubicBezTo>
                    <a:pt x="74" y="144"/>
                    <a:pt x="75" y="145"/>
                    <a:pt x="76" y="145"/>
                  </a:cubicBezTo>
                  <a:cubicBezTo>
                    <a:pt x="77" y="145"/>
                    <a:pt x="78" y="144"/>
                    <a:pt x="79" y="143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7" y="110"/>
                    <a:pt x="152" y="105"/>
                    <a:pt x="152" y="99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5"/>
                    <a:pt x="147" y="0"/>
                    <a:pt x="141" y="0"/>
                  </a:cubicBezTo>
                  <a:close/>
                  <a:moveTo>
                    <a:pt x="146" y="99"/>
                  </a:moveTo>
                  <a:cubicBezTo>
                    <a:pt x="146" y="101"/>
                    <a:pt x="144" y="104"/>
                    <a:pt x="141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6" y="104"/>
                    <a:pt x="96" y="105"/>
                    <a:pt x="95" y="105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6" y="104"/>
                    <a:pt x="55" y="104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4" y="104"/>
                    <a:pt x="54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9" y="104"/>
                    <a:pt x="6" y="101"/>
                    <a:pt x="6" y="9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9" y="6"/>
                    <a:pt x="1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6"/>
                    <a:pt x="146" y="8"/>
                    <a:pt x="146" y="11"/>
                  </a:cubicBezTo>
                  <a:lnTo>
                    <a:pt x="146" y="99"/>
                  </a:lnTo>
                  <a:close/>
                  <a:moveTo>
                    <a:pt x="76" y="49"/>
                  </a:moveTo>
                  <a:cubicBezTo>
                    <a:pt x="72" y="49"/>
                    <a:pt x="69" y="53"/>
                    <a:pt x="69" y="56"/>
                  </a:cubicBezTo>
                  <a:cubicBezTo>
                    <a:pt x="69" y="60"/>
                    <a:pt x="72" y="63"/>
                    <a:pt x="76" y="63"/>
                  </a:cubicBezTo>
                  <a:cubicBezTo>
                    <a:pt x="80" y="63"/>
                    <a:pt x="83" y="60"/>
                    <a:pt x="83" y="56"/>
                  </a:cubicBezTo>
                  <a:cubicBezTo>
                    <a:pt x="83" y="53"/>
                    <a:pt x="80" y="49"/>
                    <a:pt x="76" y="49"/>
                  </a:cubicBezTo>
                  <a:close/>
                  <a:moveTo>
                    <a:pt x="75" y="56"/>
                  </a:moveTo>
                  <a:cubicBezTo>
                    <a:pt x="75" y="56"/>
                    <a:pt x="75" y="55"/>
                    <a:pt x="76" y="55"/>
                  </a:cubicBezTo>
                  <a:cubicBezTo>
                    <a:pt x="76" y="55"/>
                    <a:pt x="77" y="56"/>
                    <a:pt x="77" y="56"/>
                  </a:cubicBezTo>
                  <a:cubicBezTo>
                    <a:pt x="77" y="57"/>
                    <a:pt x="75" y="57"/>
                    <a:pt x="75" y="56"/>
                  </a:cubicBezTo>
                  <a:close/>
                </a:path>
              </a:pathLst>
            </a:custGeom>
            <a:solidFill>
              <a:srgbClr val="4D4475"/>
            </a:solidFill>
            <a:ln>
              <a:noFill/>
            </a:ln>
            <a:extLst/>
          </p:spPr>
          <p:txBody>
            <a:bodyPr vert="horz" wrap="square" lIns="121861" tIns="60931" rIns="121861" bIns="6093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900AFFC7-2177-45F5-B178-D828C5DE1EA8}"/>
              </a:ext>
            </a:extLst>
          </p:cNvPr>
          <p:cNvSpPr/>
          <p:nvPr/>
        </p:nvSpPr>
        <p:spPr>
          <a:xfrm>
            <a:off x="1574801" y="2485244"/>
            <a:ext cx="1005339" cy="338522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输入标题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5DC31A15-8C3D-4F1B-AB37-CC1A06BDDD24}"/>
              </a:ext>
            </a:extLst>
          </p:cNvPr>
          <p:cNvSpPr/>
          <p:nvPr/>
        </p:nvSpPr>
        <p:spPr>
          <a:xfrm>
            <a:off x="1574800" y="2775672"/>
            <a:ext cx="2646104" cy="838723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80BD086A-B07E-400E-B820-C933EF071896}"/>
              </a:ext>
            </a:extLst>
          </p:cNvPr>
          <p:cNvSpPr/>
          <p:nvPr/>
        </p:nvSpPr>
        <p:spPr>
          <a:xfrm>
            <a:off x="1574801" y="4270484"/>
            <a:ext cx="1005339" cy="338522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输入标题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7B7AD81A-B3CA-4B60-A108-14C1E3FB42BC}"/>
              </a:ext>
            </a:extLst>
          </p:cNvPr>
          <p:cNvSpPr/>
          <p:nvPr/>
        </p:nvSpPr>
        <p:spPr>
          <a:xfrm>
            <a:off x="7967346" y="2449271"/>
            <a:ext cx="1005339" cy="338522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输入标题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A8420398-608D-47AC-8785-E5776560AA20}"/>
              </a:ext>
            </a:extLst>
          </p:cNvPr>
          <p:cNvSpPr/>
          <p:nvPr/>
        </p:nvSpPr>
        <p:spPr>
          <a:xfrm>
            <a:off x="7967347" y="4270484"/>
            <a:ext cx="1005339" cy="338522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输入标题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D8932CB3-CAE4-46B8-919B-EAEC21B9FD22}"/>
              </a:ext>
            </a:extLst>
          </p:cNvPr>
          <p:cNvSpPr/>
          <p:nvPr/>
        </p:nvSpPr>
        <p:spPr>
          <a:xfrm>
            <a:off x="1583206" y="4567428"/>
            <a:ext cx="2646104" cy="838723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51914EA-B753-4334-81CA-3BCF06C73595}"/>
              </a:ext>
            </a:extLst>
          </p:cNvPr>
          <p:cNvSpPr/>
          <p:nvPr/>
        </p:nvSpPr>
        <p:spPr>
          <a:xfrm>
            <a:off x="7967347" y="2775672"/>
            <a:ext cx="2646104" cy="838723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3C0DBAC8-9341-46BB-A0A8-6F2D3C9A29CA}"/>
              </a:ext>
            </a:extLst>
          </p:cNvPr>
          <p:cNvSpPr/>
          <p:nvPr/>
        </p:nvSpPr>
        <p:spPr>
          <a:xfrm>
            <a:off x="7954830" y="4567427"/>
            <a:ext cx="2646104" cy="838723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</p:spTree>
    <p:extLst>
      <p:ext uri="{BB962C8B-B14F-4D97-AF65-F5344CB8AC3E}">
        <p14:creationId xmlns:p14="http://schemas.microsoft.com/office/powerpoint/2010/main" val="20749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0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50"/>
                            </p:stCondLst>
                            <p:childTnLst>
                              <p:par>
                                <p:cTn id="4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50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00"/>
                            </p:stCondLst>
                            <p:childTnLst>
                              <p:par>
                                <p:cTn id="5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00"/>
                            </p:stCondLst>
                            <p:childTnLst>
                              <p:par>
                                <p:cTn id="6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35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02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工作完成情况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="" xmlns:a16="http://schemas.microsoft.com/office/drawing/2014/main" id="{7FE02226-7DDF-41DB-ABA8-419DFDCFF6DC}"/>
              </a:ext>
            </a:extLst>
          </p:cNvPr>
          <p:cNvGrpSpPr/>
          <p:nvPr/>
        </p:nvGrpSpPr>
        <p:grpSpPr>
          <a:xfrm>
            <a:off x="2047811" y="2243168"/>
            <a:ext cx="8096376" cy="1300163"/>
            <a:chOff x="967802" y="1902099"/>
            <a:chExt cx="10256393" cy="1647031"/>
          </a:xfrm>
        </p:grpSpPr>
        <p:grpSp>
          <p:nvGrpSpPr>
            <p:cNvPr id="9" name="Group 4">
              <a:extLst>
                <a:ext uri="{FF2B5EF4-FFF2-40B4-BE49-F238E27FC236}">
                  <a16:creationId xmlns="" xmlns:a16="http://schemas.microsoft.com/office/drawing/2014/main" id="{079921EB-DB18-4A40-90F0-F0B6FC4301F6}"/>
                </a:ext>
              </a:extLst>
            </p:cNvPr>
            <p:cNvGrpSpPr/>
            <p:nvPr/>
          </p:nvGrpSpPr>
          <p:grpSpPr>
            <a:xfrm>
              <a:off x="967802" y="1902099"/>
              <a:ext cx="10256393" cy="1647031"/>
              <a:chOff x="-1123401" y="2523132"/>
              <a:chExt cx="11282033" cy="1811734"/>
            </a:xfrm>
          </p:grpSpPr>
          <p:sp>
            <p:nvSpPr>
              <p:cNvPr id="28" name="Freeform 23">
                <a:extLst>
                  <a:ext uri="{FF2B5EF4-FFF2-40B4-BE49-F238E27FC236}">
                    <a16:creationId xmlns="" xmlns:a16="http://schemas.microsoft.com/office/drawing/2014/main" id="{A02E3827-8385-44EF-A6C1-DE7D7ABC45F0}"/>
                  </a:ext>
                </a:extLst>
              </p:cNvPr>
              <p:cNvSpPr/>
              <p:nvPr/>
            </p:nvSpPr>
            <p:spPr>
              <a:xfrm>
                <a:off x="2033366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rgbClr val="631F7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4501" tIns="274501" rIns="274501" bIns="274501" numCol="1" spcCol="1270" anchor="ctr" anchorCtr="0">
                <a:noAutofit/>
              </a:bodyPr>
              <a:lstStyle/>
              <a:p>
                <a:pPr algn="just" defTabSz="1543717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="" xmlns:a16="http://schemas.microsoft.com/office/drawing/2014/main" id="{897530E1-3CFA-40F9-92B2-8FE0A874283D}"/>
                  </a:ext>
                </a:extLst>
              </p:cNvPr>
              <p:cNvSpPr/>
              <p:nvPr/>
            </p:nvSpPr>
            <p:spPr>
              <a:xfrm>
                <a:off x="3992214" y="2903596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401828 h 1050805"/>
                  <a:gd name="connsiteX1" fmla="*/ 401828 w 1050805"/>
                  <a:gd name="connsiteY1" fmla="*/ 401828 h 1050805"/>
                  <a:gd name="connsiteX2" fmla="*/ 401828 w 1050805"/>
                  <a:gd name="connsiteY2" fmla="*/ 139284 h 1050805"/>
                  <a:gd name="connsiteX3" fmla="*/ 648977 w 1050805"/>
                  <a:gd name="connsiteY3" fmla="*/ 139284 h 1050805"/>
                  <a:gd name="connsiteX4" fmla="*/ 648977 w 1050805"/>
                  <a:gd name="connsiteY4" fmla="*/ 401828 h 1050805"/>
                  <a:gd name="connsiteX5" fmla="*/ 911521 w 1050805"/>
                  <a:gd name="connsiteY5" fmla="*/ 401828 h 1050805"/>
                  <a:gd name="connsiteX6" fmla="*/ 911521 w 1050805"/>
                  <a:gd name="connsiteY6" fmla="*/ 648977 h 1050805"/>
                  <a:gd name="connsiteX7" fmla="*/ 648977 w 1050805"/>
                  <a:gd name="connsiteY7" fmla="*/ 648977 h 1050805"/>
                  <a:gd name="connsiteX8" fmla="*/ 648977 w 1050805"/>
                  <a:gd name="connsiteY8" fmla="*/ 911521 h 1050805"/>
                  <a:gd name="connsiteX9" fmla="*/ 401828 w 1050805"/>
                  <a:gd name="connsiteY9" fmla="*/ 911521 h 1050805"/>
                  <a:gd name="connsiteX10" fmla="*/ 401828 w 1050805"/>
                  <a:gd name="connsiteY10" fmla="*/ 648977 h 1050805"/>
                  <a:gd name="connsiteX11" fmla="*/ 139284 w 1050805"/>
                  <a:gd name="connsiteY11" fmla="*/ 648977 h 1050805"/>
                  <a:gd name="connsiteX12" fmla="*/ 139284 w 1050805"/>
                  <a:gd name="connsiteY12" fmla="*/ 401828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0805" h="1050805">
                    <a:moveTo>
                      <a:pt x="139284" y="401828"/>
                    </a:moveTo>
                    <a:lnTo>
                      <a:pt x="401828" y="401828"/>
                    </a:lnTo>
                    <a:lnTo>
                      <a:pt x="401828" y="139284"/>
                    </a:lnTo>
                    <a:lnTo>
                      <a:pt x="648977" y="139284"/>
                    </a:lnTo>
                    <a:lnTo>
                      <a:pt x="648977" y="401828"/>
                    </a:lnTo>
                    <a:lnTo>
                      <a:pt x="911521" y="401828"/>
                    </a:lnTo>
                    <a:lnTo>
                      <a:pt x="911521" y="648977"/>
                    </a:lnTo>
                    <a:lnTo>
                      <a:pt x="648977" y="648977"/>
                    </a:lnTo>
                    <a:lnTo>
                      <a:pt x="648977" y="911521"/>
                    </a:lnTo>
                    <a:lnTo>
                      <a:pt x="401828" y="911521"/>
                    </a:lnTo>
                    <a:lnTo>
                      <a:pt x="401828" y="648977"/>
                    </a:lnTo>
                    <a:lnTo>
                      <a:pt x="139284" y="648977"/>
                    </a:lnTo>
                    <a:lnTo>
                      <a:pt x="139284" y="40182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945" tIns="348923" rIns="120945" bIns="348923" numCol="1" spcCol="1270" anchor="ctr" anchorCtr="0">
                <a:noAutofit/>
              </a:bodyPr>
              <a:lstStyle/>
              <a:p>
                <a:pPr algn="just" defTabSz="656080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="" xmlns:a16="http://schemas.microsoft.com/office/drawing/2014/main" id="{ADD139BA-D6D4-4BB0-B740-DFB62DABFE90}"/>
                  </a:ext>
                </a:extLst>
              </p:cNvPr>
              <p:cNvSpPr/>
              <p:nvPr/>
            </p:nvSpPr>
            <p:spPr>
              <a:xfrm>
                <a:off x="5190132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rgbClr val="21155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4501" tIns="274501" rIns="274501" bIns="274501" numCol="1" spcCol="1270" anchor="ctr" anchorCtr="0">
                <a:noAutofit/>
              </a:bodyPr>
              <a:lstStyle/>
              <a:p>
                <a:pPr algn="just" defTabSz="1543717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="" xmlns:a16="http://schemas.microsoft.com/office/drawing/2014/main" id="{7E62DE7F-B336-42CC-9E6A-D632E529A4AE}"/>
                  </a:ext>
                </a:extLst>
              </p:cNvPr>
              <p:cNvSpPr/>
              <p:nvPr/>
            </p:nvSpPr>
            <p:spPr>
              <a:xfrm>
                <a:off x="7148980" y="2903596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216466 h 1050805"/>
                  <a:gd name="connsiteX1" fmla="*/ 911521 w 1050805"/>
                  <a:gd name="connsiteY1" fmla="*/ 216466 h 1050805"/>
                  <a:gd name="connsiteX2" fmla="*/ 911521 w 1050805"/>
                  <a:gd name="connsiteY2" fmla="*/ 463615 h 1050805"/>
                  <a:gd name="connsiteX3" fmla="*/ 139284 w 1050805"/>
                  <a:gd name="connsiteY3" fmla="*/ 463615 h 1050805"/>
                  <a:gd name="connsiteX4" fmla="*/ 139284 w 1050805"/>
                  <a:gd name="connsiteY4" fmla="*/ 216466 h 1050805"/>
                  <a:gd name="connsiteX5" fmla="*/ 139284 w 1050805"/>
                  <a:gd name="connsiteY5" fmla="*/ 587190 h 1050805"/>
                  <a:gd name="connsiteX6" fmla="*/ 911521 w 1050805"/>
                  <a:gd name="connsiteY6" fmla="*/ 587190 h 1050805"/>
                  <a:gd name="connsiteX7" fmla="*/ 911521 w 1050805"/>
                  <a:gd name="connsiteY7" fmla="*/ 834339 h 1050805"/>
                  <a:gd name="connsiteX8" fmla="*/ 139284 w 1050805"/>
                  <a:gd name="connsiteY8" fmla="*/ 834339 h 1050805"/>
                  <a:gd name="connsiteX9" fmla="*/ 139284 w 1050805"/>
                  <a:gd name="connsiteY9" fmla="*/ 587190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0805" h="1050805">
                    <a:moveTo>
                      <a:pt x="139284" y="216466"/>
                    </a:moveTo>
                    <a:lnTo>
                      <a:pt x="911521" y="216466"/>
                    </a:lnTo>
                    <a:lnTo>
                      <a:pt x="911521" y="463615"/>
                    </a:lnTo>
                    <a:lnTo>
                      <a:pt x="139284" y="463615"/>
                    </a:lnTo>
                    <a:lnTo>
                      <a:pt x="139284" y="216466"/>
                    </a:lnTo>
                    <a:close/>
                    <a:moveTo>
                      <a:pt x="139284" y="587190"/>
                    </a:moveTo>
                    <a:lnTo>
                      <a:pt x="911521" y="587190"/>
                    </a:lnTo>
                    <a:lnTo>
                      <a:pt x="911521" y="834339"/>
                    </a:lnTo>
                    <a:lnTo>
                      <a:pt x="139284" y="834339"/>
                    </a:lnTo>
                    <a:lnTo>
                      <a:pt x="139284" y="58719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945" tIns="187965" rIns="120945" bIns="187965" numCol="1" spcCol="1270" anchor="ctr" anchorCtr="0">
                <a:noAutofit/>
              </a:bodyPr>
              <a:lstStyle/>
              <a:p>
                <a:pPr algn="just" defTabSz="1698090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="" xmlns:a16="http://schemas.microsoft.com/office/drawing/2014/main" id="{A597E7C2-440E-4575-8BBD-67905BC11A32}"/>
                  </a:ext>
                </a:extLst>
              </p:cNvPr>
              <p:cNvSpPr/>
              <p:nvPr/>
            </p:nvSpPr>
            <p:spPr>
              <a:xfrm>
                <a:off x="8346898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rgbClr val="D65089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4501" tIns="274501" rIns="274501" bIns="274501" numCol="1" spcCol="1270" anchor="ctr" anchorCtr="0">
                <a:noAutofit/>
              </a:bodyPr>
              <a:lstStyle/>
              <a:p>
                <a:pPr algn="just" defTabSz="1543717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="" xmlns:a16="http://schemas.microsoft.com/office/drawing/2014/main" id="{A7BAA60D-D433-4E8C-920D-FD8C6B47309B}"/>
                  </a:ext>
                </a:extLst>
              </p:cNvPr>
              <p:cNvSpPr/>
              <p:nvPr/>
            </p:nvSpPr>
            <p:spPr>
              <a:xfrm>
                <a:off x="-1123401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rgbClr val="4D4475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4501" tIns="274501" rIns="274501" bIns="274501" numCol="1" spcCol="1270" anchor="ctr" anchorCtr="0">
                <a:noAutofit/>
              </a:bodyPr>
              <a:lstStyle/>
              <a:p>
                <a:pPr algn="just" defTabSz="1543717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="" xmlns:a16="http://schemas.microsoft.com/office/drawing/2014/main" id="{ECF16B13-8E42-4184-B753-B64C449B84EB}"/>
                  </a:ext>
                </a:extLst>
              </p:cNvPr>
              <p:cNvSpPr/>
              <p:nvPr/>
            </p:nvSpPr>
            <p:spPr>
              <a:xfrm>
                <a:off x="835447" y="2903596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401828 h 1050805"/>
                  <a:gd name="connsiteX1" fmla="*/ 401828 w 1050805"/>
                  <a:gd name="connsiteY1" fmla="*/ 401828 h 1050805"/>
                  <a:gd name="connsiteX2" fmla="*/ 401828 w 1050805"/>
                  <a:gd name="connsiteY2" fmla="*/ 139284 h 1050805"/>
                  <a:gd name="connsiteX3" fmla="*/ 648977 w 1050805"/>
                  <a:gd name="connsiteY3" fmla="*/ 139284 h 1050805"/>
                  <a:gd name="connsiteX4" fmla="*/ 648977 w 1050805"/>
                  <a:gd name="connsiteY4" fmla="*/ 401828 h 1050805"/>
                  <a:gd name="connsiteX5" fmla="*/ 911521 w 1050805"/>
                  <a:gd name="connsiteY5" fmla="*/ 401828 h 1050805"/>
                  <a:gd name="connsiteX6" fmla="*/ 911521 w 1050805"/>
                  <a:gd name="connsiteY6" fmla="*/ 648977 h 1050805"/>
                  <a:gd name="connsiteX7" fmla="*/ 648977 w 1050805"/>
                  <a:gd name="connsiteY7" fmla="*/ 648977 h 1050805"/>
                  <a:gd name="connsiteX8" fmla="*/ 648977 w 1050805"/>
                  <a:gd name="connsiteY8" fmla="*/ 911521 h 1050805"/>
                  <a:gd name="connsiteX9" fmla="*/ 401828 w 1050805"/>
                  <a:gd name="connsiteY9" fmla="*/ 911521 h 1050805"/>
                  <a:gd name="connsiteX10" fmla="*/ 401828 w 1050805"/>
                  <a:gd name="connsiteY10" fmla="*/ 648977 h 1050805"/>
                  <a:gd name="connsiteX11" fmla="*/ 139284 w 1050805"/>
                  <a:gd name="connsiteY11" fmla="*/ 648977 h 1050805"/>
                  <a:gd name="connsiteX12" fmla="*/ 139284 w 1050805"/>
                  <a:gd name="connsiteY12" fmla="*/ 401828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0805" h="1050805">
                    <a:moveTo>
                      <a:pt x="139284" y="401828"/>
                    </a:moveTo>
                    <a:lnTo>
                      <a:pt x="401828" y="401828"/>
                    </a:lnTo>
                    <a:lnTo>
                      <a:pt x="401828" y="139284"/>
                    </a:lnTo>
                    <a:lnTo>
                      <a:pt x="648977" y="139284"/>
                    </a:lnTo>
                    <a:lnTo>
                      <a:pt x="648977" y="401828"/>
                    </a:lnTo>
                    <a:lnTo>
                      <a:pt x="911521" y="401828"/>
                    </a:lnTo>
                    <a:lnTo>
                      <a:pt x="911521" y="648977"/>
                    </a:lnTo>
                    <a:lnTo>
                      <a:pt x="648977" y="648977"/>
                    </a:lnTo>
                    <a:lnTo>
                      <a:pt x="648977" y="911521"/>
                    </a:lnTo>
                    <a:lnTo>
                      <a:pt x="401828" y="911521"/>
                    </a:lnTo>
                    <a:lnTo>
                      <a:pt x="401828" y="648977"/>
                    </a:lnTo>
                    <a:lnTo>
                      <a:pt x="139284" y="648977"/>
                    </a:lnTo>
                    <a:lnTo>
                      <a:pt x="139284" y="40182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945" tIns="348923" rIns="120945" bIns="348923" numCol="1" spcCol="1270" anchor="ctr" anchorCtr="0">
                <a:noAutofit/>
              </a:bodyPr>
              <a:lstStyle/>
              <a:p>
                <a:pPr algn="just" defTabSz="656080">
                  <a:lnSpc>
                    <a:spcPct val="120000"/>
                  </a:lnSpc>
                  <a:spcAft>
                    <a:spcPct val="35000"/>
                  </a:spcAft>
                </a:pPr>
                <a:endParaRPr lang="en-GB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Group 5">
              <a:extLst>
                <a:ext uri="{FF2B5EF4-FFF2-40B4-BE49-F238E27FC236}">
                  <a16:creationId xmlns="" xmlns:a16="http://schemas.microsoft.com/office/drawing/2014/main" id="{0F3F3164-234D-418C-BECA-3DB19D249749}"/>
                </a:ext>
              </a:extLst>
            </p:cNvPr>
            <p:cNvGrpSpPr/>
            <p:nvPr/>
          </p:nvGrpSpPr>
          <p:grpSpPr>
            <a:xfrm>
              <a:off x="1501841" y="2407611"/>
              <a:ext cx="578952" cy="618042"/>
              <a:chOff x="9159875" y="1647825"/>
              <a:chExt cx="434975" cy="464344"/>
            </a:xfrm>
            <a:solidFill>
              <a:schemeClr val="bg2"/>
            </a:solidFill>
          </p:grpSpPr>
          <p:sp>
            <p:nvSpPr>
              <p:cNvPr id="25" name="AutoShape 78">
                <a:extLst>
                  <a:ext uri="{FF2B5EF4-FFF2-40B4-BE49-F238E27FC236}">
                    <a16:creationId xmlns="" xmlns:a16="http://schemas.microsoft.com/office/drawing/2014/main" id="{DA3E2D36-B485-448E-9E19-48860411E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9875" y="1647825"/>
                <a:ext cx="434975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18900"/>
                    </a:moveTo>
                    <a:cubicBezTo>
                      <a:pt x="20160" y="19643"/>
                      <a:pt x="19513" y="20249"/>
                      <a:pt x="18720" y="20249"/>
                    </a:cubicBezTo>
                    <a:lnTo>
                      <a:pt x="2880" y="20249"/>
                    </a:lnTo>
                    <a:cubicBezTo>
                      <a:pt x="2086" y="20249"/>
                      <a:pt x="1440" y="19643"/>
                      <a:pt x="1440" y="18900"/>
                    </a:cubicBezTo>
                    <a:lnTo>
                      <a:pt x="1440" y="2700"/>
                    </a:lnTo>
                    <a:cubicBezTo>
                      <a:pt x="1440" y="1955"/>
                      <a:pt x="2086" y="1350"/>
                      <a:pt x="2880" y="1350"/>
                    </a:cubicBezTo>
                    <a:lnTo>
                      <a:pt x="18720" y="1350"/>
                    </a:lnTo>
                    <a:cubicBezTo>
                      <a:pt x="19513" y="1350"/>
                      <a:pt x="20160" y="1955"/>
                      <a:pt x="20160" y="2700"/>
                    </a:cubicBezTo>
                    <a:cubicBezTo>
                      <a:pt x="20160" y="2700"/>
                      <a:pt x="20160" y="18900"/>
                      <a:pt x="20160" y="18900"/>
                    </a:cubicBezTo>
                    <a:close/>
                    <a:moveTo>
                      <a:pt x="18720" y="0"/>
                    </a:moveTo>
                    <a:lnTo>
                      <a:pt x="2880" y="0"/>
                    </a:lnTo>
                    <a:cubicBezTo>
                      <a:pt x="1289" y="0"/>
                      <a:pt x="0" y="1208"/>
                      <a:pt x="0" y="2700"/>
                    </a:cubicBezTo>
                    <a:lnTo>
                      <a:pt x="0" y="18900"/>
                    </a:lnTo>
                    <a:cubicBezTo>
                      <a:pt x="0" y="20391"/>
                      <a:pt x="1289" y="21599"/>
                      <a:pt x="2880" y="21599"/>
                    </a:cubicBezTo>
                    <a:lnTo>
                      <a:pt x="18720" y="21599"/>
                    </a:lnTo>
                    <a:cubicBezTo>
                      <a:pt x="20310" y="21599"/>
                      <a:pt x="21599" y="20391"/>
                      <a:pt x="21599" y="18900"/>
                    </a:cubicBezTo>
                    <a:lnTo>
                      <a:pt x="21599" y="2700"/>
                    </a:lnTo>
                    <a:cubicBezTo>
                      <a:pt x="21599" y="1208"/>
                      <a:pt x="20310" y="0"/>
                      <a:pt x="1872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AutoShape 79">
                <a:extLst>
                  <a:ext uri="{FF2B5EF4-FFF2-40B4-BE49-F238E27FC236}">
                    <a16:creationId xmlns="" xmlns:a16="http://schemas.microsoft.com/office/drawing/2014/main" id="{A895FE81-AC3B-465C-9307-CEF47C912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7819" y="1705769"/>
                <a:ext cx="319088" cy="2905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18" y="20519"/>
                    </a:moveTo>
                    <a:lnTo>
                      <a:pt x="14053" y="16248"/>
                    </a:lnTo>
                    <a:lnTo>
                      <a:pt x="16690" y="12959"/>
                    </a:lnTo>
                    <a:lnTo>
                      <a:pt x="20618" y="17689"/>
                    </a:lnTo>
                    <a:lnTo>
                      <a:pt x="20618" y="20519"/>
                    </a:lnTo>
                    <a:cubicBezTo>
                      <a:pt x="20618" y="20519"/>
                      <a:pt x="17418" y="20519"/>
                      <a:pt x="17418" y="20519"/>
                    </a:cubicBezTo>
                    <a:close/>
                    <a:moveTo>
                      <a:pt x="981" y="11446"/>
                    </a:moveTo>
                    <a:lnTo>
                      <a:pt x="4909" y="6479"/>
                    </a:lnTo>
                    <a:lnTo>
                      <a:pt x="12828" y="16353"/>
                    </a:lnTo>
                    <a:lnTo>
                      <a:pt x="13398" y="17064"/>
                    </a:lnTo>
                    <a:lnTo>
                      <a:pt x="16109" y="20519"/>
                    </a:lnTo>
                    <a:lnTo>
                      <a:pt x="981" y="20519"/>
                    </a:lnTo>
                    <a:cubicBezTo>
                      <a:pt x="981" y="20519"/>
                      <a:pt x="981" y="11446"/>
                      <a:pt x="981" y="11446"/>
                    </a:cubicBezTo>
                    <a:close/>
                    <a:moveTo>
                      <a:pt x="20618" y="1080"/>
                    </a:moveTo>
                    <a:lnTo>
                      <a:pt x="20618" y="16058"/>
                    </a:lnTo>
                    <a:lnTo>
                      <a:pt x="17427" y="12244"/>
                    </a:lnTo>
                    <a:cubicBezTo>
                      <a:pt x="17240" y="12012"/>
                      <a:pt x="16972" y="11879"/>
                      <a:pt x="16690" y="11879"/>
                    </a:cubicBezTo>
                    <a:cubicBezTo>
                      <a:pt x="16409" y="11879"/>
                      <a:pt x="16141" y="12012"/>
                      <a:pt x="15954" y="12244"/>
                    </a:cubicBezTo>
                    <a:lnTo>
                      <a:pt x="13399" y="15432"/>
                    </a:lnTo>
                    <a:lnTo>
                      <a:pt x="5645" y="5764"/>
                    </a:lnTo>
                    <a:cubicBezTo>
                      <a:pt x="5458" y="5532"/>
                      <a:pt x="5190" y="5400"/>
                      <a:pt x="4909" y="5400"/>
                    </a:cubicBezTo>
                    <a:cubicBezTo>
                      <a:pt x="4627" y="5400"/>
                      <a:pt x="4359" y="5532"/>
                      <a:pt x="4172" y="5764"/>
                    </a:cubicBezTo>
                    <a:lnTo>
                      <a:pt x="981" y="9812"/>
                    </a:lnTo>
                    <a:lnTo>
                      <a:pt x="981" y="1080"/>
                    </a:lnTo>
                    <a:cubicBezTo>
                      <a:pt x="981" y="1080"/>
                      <a:pt x="20618" y="1080"/>
                      <a:pt x="20618" y="1080"/>
                    </a:cubicBezTo>
                    <a:close/>
                    <a:moveTo>
                      <a:pt x="20618" y="0"/>
                    </a:moveTo>
                    <a:lnTo>
                      <a:pt x="981" y="0"/>
                    </a:lnTo>
                    <a:cubicBezTo>
                      <a:pt x="439" y="0"/>
                      <a:pt x="0" y="483"/>
                      <a:pt x="0" y="1080"/>
                    </a:cubicBezTo>
                    <a:lnTo>
                      <a:pt x="0" y="20519"/>
                    </a:lnTo>
                    <a:cubicBezTo>
                      <a:pt x="0" y="21116"/>
                      <a:pt x="439" y="21599"/>
                      <a:pt x="981" y="21599"/>
                    </a:cubicBezTo>
                    <a:lnTo>
                      <a:pt x="20618" y="21599"/>
                    </a:lnTo>
                    <a:cubicBezTo>
                      <a:pt x="21160" y="21599"/>
                      <a:pt x="21600" y="21116"/>
                      <a:pt x="21600" y="20519"/>
                    </a:cubicBezTo>
                    <a:lnTo>
                      <a:pt x="21600" y="1080"/>
                    </a:lnTo>
                    <a:cubicBezTo>
                      <a:pt x="21600" y="483"/>
                      <a:pt x="21160" y="0"/>
                      <a:pt x="2061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AutoShape 80">
                <a:extLst>
                  <a:ext uri="{FF2B5EF4-FFF2-40B4-BE49-F238E27FC236}">
                    <a16:creationId xmlns="" xmlns:a16="http://schemas.microsoft.com/office/drawing/2014/main" id="{51AAAE5F-0C05-450B-8122-A54CFEFD5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1650" y="1749425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3600"/>
                    </a:moveTo>
                    <a:cubicBezTo>
                      <a:pt x="14769" y="3600"/>
                      <a:pt x="17999" y="6827"/>
                      <a:pt x="17999" y="10800"/>
                    </a:cubicBezTo>
                    <a:cubicBezTo>
                      <a:pt x="17999" y="14769"/>
                      <a:pt x="14769" y="18000"/>
                      <a:pt x="10800" y="18000"/>
                    </a:cubicBezTo>
                    <a:cubicBezTo>
                      <a:pt x="6830" y="18000"/>
                      <a:pt x="3600" y="14769"/>
                      <a:pt x="3600" y="10800"/>
                    </a:cubicBezTo>
                    <a:cubicBezTo>
                      <a:pt x="3600" y="6827"/>
                      <a:pt x="6830" y="3600"/>
                      <a:pt x="10800" y="3600"/>
                    </a:cubicBezTo>
                    <a:moveTo>
                      <a:pt x="10800" y="21599"/>
                    </a:moveTo>
                    <a:cubicBezTo>
                      <a:pt x="16766" y="21599"/>
                      <a:pt x="21600" y="16762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2"/>
                      <a:pt x="4833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Group 6">
              <a:extLst>
                <a:ext uri="{FF2B5EF4-FFF2-40B4-BE49-F238E27FC236}">
                  <a16:creationId xmlns="" xmlns:a16="http://schemas.microsoft.com/office/drawing/2014/main" id="{054D8AF4-CDE2-435D-8C7B-B6F4FFBEA031}"/>
                </a:ext>
              </a:extLst>
            </p:cNvPr>
            <p:cNvGrpSpPr/>
            <p:nvPr/>
          </p:nvGrpSpPr>
          <p:grpSpPr>
            <a:xfrm>
              <a:off x="10091658" y="2416592"/>
              <a:ext cx="618042" cy="618042"/>
              <a:chOff x="8216107" y="1647825"/>
              <a:chExt cx="464344" cy="464344"/>
            </a:xfrm>
            <a:solidFill>
              <a:schemeClr val="bg2"/>
            </a:solidFill>
          </p:grpSpPr>
          <p:sp>
            <p:nvSpPr>
              <p:cNvPr id="23" name="AutoShape 81">
                <a:extLst>
                  <a:ext uri="{FF2B5EF4-FFF2-40B4-BE49-F238E27FC236}">
                    <a16:creationId xmlns="" xmlns:a16="http://schemas.microsoft.com/office/drawing/2014/main" id="{1C70A08F-0440-475D-BE45-4F04C463E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107" y="164782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AutoShape 82">
                <a:extLst>
                  <a:ext uri="{FF2B5EF4-FFF2-40B4-BE49-F238E27FC236}">
                    <a16:creationId xmlns="" xmlns:a16="http://schemas.microsoft.com/office/drawing/2014/main" id="{B8EE04E2-9A30-40B0-859B-A50318503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9763" y="202485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Group 7">
              <a:extLst>
                <a:ext uri="{FF2B5EF4-FFF2-40B4-BE49-F238E27FC236}">
                  <a16:creationId xmlns="" xmlns:a16="http://schemas.microsoft.com/office/drawing/2014/main" id="{2CED2463-0338-45F4-A890-30D2B9AA5B29}"/>
                </a:ext>
              </a:extLst>
            </p:cNvPr>
            <p:cNvGrpSpPr/>
            <p:nvPr/>
          </p:nvGrpSpPr>
          <p:grpSpPr>
            <a:xfrm>
              <a:off x="7221342" y="2435608"/>
              <a:ext cx="619099" cy="58000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21" name="AutoShape 110">
                <a:extLst>
                  <a:ext uri="{FF2B5EF4-FFF2-40B4-BE49-F238E27FC236}">
                    <a16:creationId xmlns="" xmlns:a16="http://schemas.microsoft.com/office/drawing/2014/main" id="{088219B6-5B5F-42BA-9876-0B79D3024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AutoShape 111">
                <a:extLst>
                  <a:ext uri="{FF2B5EF4-FFF2-40B4-BE49-F238E27FC236}">
                    <a16:creationId xmlns="" xmlns:a16="http://schemas.microsoft.com/office/drawing/2014/main" id="{F73BB250-3CD1-4367-858B-E99BF4F28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Group 8">
              <a:extLst>
                <a:ext uri="{FF2B5EF4-FFF2-40B4-BE49-F238E27FC236}">
                  <a16:creationId xmlns="" xmlns:a16="http://schemas.microsoft.com/office/drawing/2014/main" id="{0779354B-D074-4478-9B35-DDA5DEED10A8}"/>
                </a:ext>
              </a:extLst>
            </p:cNvPr>
            <p:cNvGrpSpPr/>
            <p:nvPr/>
          </p:nvGrpSpPr>
          <p:grpSpPr>
            <a:xfrm>
              <a:off x="4352084" y="2484206"/>
              <a:ext cx="618042" cy="482812"/>
              <a:chOff x="2581275" y="1710532"/>
              <a:chExt cx="464344" cy="362744"/>
            </a:xfrm>
            <a:solidFill>
              <a:schemeClr val="bg2"/>
            </a:solidFill>
          </p:grpSpPr>
          <p:sp>
            <p:nvSpPr>
              <p:cNvPr id="14" name="AutoShape 140">
                <a:extLst>
                  <a:ext uri="{FF2B5EF4-FFF2-40B4-BE49-F238E27FC236}">
                    <a16:creationId xmlns="" xmlns:a16="http://schemas.microsoft.com/office/drawing/2014/main" id="{CDA3C957-8E35-4415-9EC3-66CCD5DD5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AutoShape 141">
                <a:extLst>
                  <a:ext uri="{FF2B5EF4-FFF2-40B4-BE49-F238E27FC236}">
                    <a16:creationId xmlns="" xmlns:a16="http://schemas.microsoft.com/office/drawing/2014/main" id="{66EFBA95-A111-478C-AC9E-5017E3FD2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AutoShape 142">
                <a:extLst>
                  <a:ext uri="{FF2B5EF4-FFF2-40B4-BE49-F238E27FC236}">
                    <a16:creationId xmlns="" xmlns:a16="http://schemas.microsoft.com/office/drawing/2014/main" id="{C0F0A05A-2571-4F95-AF2E-731883159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AutoShape 143">
                <a:extLst>
                  <a:ext uri="{FF2B5EF4-FFF2-40B4-BE49-F238E27FC236}">
                    <a16:creationId xmlns="" xmlns:a16="http://schemas.microsoft.com/office/drawing/2014/main" id="{7B3EF948-7890-43A0-B852-DEE9A9434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AutoShape 144">
                <a:extLst>
                  <a:ext uri="{FF2B5EF4-FFF2-40B4-BE49-F238E27FC236}">
                    <a16:creationId xmlns="" xmlns:a16="http://schemas.microsoft.com/office/drawing/2014/main" id="{666FD9BD-AEAD-43A7-B9DE-D4EAFE4FB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AutoShape 145">
                <a:extLst>
                  <a:ext uri="{FF2B5EF4-FFF2-40B4-BE49-F238E27FC236}">
                    <a16:creationId xmlns="" xmlns:a16="http://schemas.microsoft.com/office/drawing/2014/main" id="{C0B012EE-DCA3-4CFB-B430-C285AB25C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AutoShape 146">
                <a:extLst>
                  <a:ext uri="{FF2B5EF4-FFF2-40B4-BE49-F238E27FC236}">
                    <a16:creationId xmlns="" xmlns:a16="http://schemas.microsoft.com/office/drawing/2014/main" id="{0822EF62-828D-411B-9215-C76EBE468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6543" tIns="16543" rIns="16543" bIns="16543" anchor="ctr"/>
              <a:lstStyle/>
              <a:p>
                <a:pPr algn="just" defTabSz="198479" hangingPunct="0">
                  <a:lnSpc>
                    <a:spcPct val="120000"/>
                  </a:lnSpc>
                </a:pPr>
                <a:endParaRPr lang="en-US" sz="78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5" name="Group 36">
            <a:extLst>
              <a:ext uri="{FF2B5EF4-FFF2-40B4-BE49-F238E27FC236}">
                <a16:creationId xmlns="" xmlns:a16="http://schemas.microsoft.com/office/drawing/2014/main" id="{6F5BEC30-9941-4DAB-B5F0-A499C865EFEC}"/>
              </a:ext>
            </a:extLst>
          </p:cNvPr>
          <p:cNvGrpSpPr/>
          <p:nvPr/>
        </p:nvGrpSpPr>
        <p:grpSpPr>
          <a:xfrm>
            <a:off x="1733111" y="3979937"/>
            <a:ext cx="1929563" cy="930989"/>
            <a:chOff x="520106" y="2243168"/>
            <a:chExt cx="2513428" cy="1072148"/>
          </a:xfrm>
        </p:grpSpPr>
        <p:sp>
          <p:nvSpPr>
            <p:cNvPr id="36" name="TextBox 37">
              <a:extLst>
                <a:ext uri="{FF2B5EF4-FFF2-40B4-BE49-F238E27FC236}">
                  <a16:creationId xmlns="" xmlns:a16="http://schemas.microsoft.com/office/drawing/2014/main" id="{958FF71E-A1BD-43EE-8CE2-AD3FE333061D}"/>
                </a:ext>
              </a:extLst>
            </p:cNvPr>
            <p:cNvSpPr txBox="1"/>
            <p:nvPr/>
          </p:nvSpPr>
          <p:spPr>
            <a:xfrm>
              <a:off x="1002154" y="2243168"/>
              <a:ext cx="1549336" cy="262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8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8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="" xmlns:a16="http://schemas.microsoft.com/office/drawing/2014/main" id="{B29F5085-6305-4B4A-86B8-B5E70FCA551C}"/>
                </a:ext>
              </a:extLst>
            </p:cNvPr>
            <p:cNvSpPr/>
            <p:nvPr/>
          </p:nvSpPr>
          <p:spPr>
            <a:xfrm>
              <a:off x="520106" y="2544847"/>
              <a:ext cx="2513428" cy="7704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  <p:grpSp>
        <p:nvGrpSpPr>
          <p:cNvPr id="39" name="Group 50">
            <a:extLst>
              <a:ext uri="{FF2B5EF4-FFF2-40B4-BE49-F238E27FC236}">
                <a16:creationId xmlns="" xmlns:a16="http://schemas.microsoft.com/office/drawing/2014/main" id="{CECF0A50-D49B-473F-87C2-225E13F79A94}"/>
              </a:ext>
            </a:extLst>
          </p:cNvPr>
          <p:cNvGrpSpPr/>
          <p:nvPr/>
        </p:nvGrpSpPr>
        <p:grpSpPr>
          <a:xfrm>
            <a:off x="8529324" y="3979933"/>
            <a:ext cx="1929563" cy="930989"/>
            <a:chOff x="520106" y="2243168"/>
            <a:chExt cx="2513428" cy="1072148"/>
          </a:xfrm>
        </p:grpSpPr>
        <p:sp>
          <p:nvSpPr>
            <p:cNvPr id="40" name="TextBox 51">
              <a:extLst>
                <a:ext uri="{FF2B5EF4-FFF2-40B4-BE49-F238E27FC236}">
                  <a16:creationId xmlns="" xmlns:a16="http://schemas.microsoft.com/office/drawing/2014/main" id="{A1790F9E-097A-480A-B3B4-9B9E502F78D6}"/>
                </a:ext>
              </a:extLst>
            </p:cNvPr>
            <p:cNvSpPr txBox="1"/>
            <p:nvPr/>
          </p:nvSpPr>
          <p:spPr>
            <a:xfrm>
              <a:off x="1002154" y="2243168"/>
              <a:ext cx="1549336" cy="262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8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8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52">
              <a:extLst>
                <a:ext uri="{FF2B5EF4-FFF2-40B4-BE49-F238E27FC236}">
                  <a16:creationId xmlns="" xmlns:a16="http://schemas.microsoft.com/office/drawing/2014/main" id="{DFAF025F-941F-415E-BFA3-824A3B87CB89}"/>
                </a:ext>
              </a:extLst>
            </p:cNvPr>
            <p:cNvSpPr/>
            <p:nvPr/>
          </p:nvSpPr>
          <p:spPr>
            <a:xfrm>
              <a:off x="520106" y="2544847"/>
              <a:ext cx="2513428" cy="7704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  <p:grpSp>
        <p:nvGrpSpPr>
          <p:cNvPr id="42" name="Group 53">
            <a:extLst>
              <a:ext uri="{FF2B5EF4-FFF2-40B4-BE49-F238E27FC236}">
                <a16:creationId xmlns="" xmlns:a16="http://schemas.microsoft.com/office/drawing/2014/main" id="{34FFE6FF-6CD7-4C13-AB79-3A127A49201E}"/>
              </a:ext>
            </a:extLst>
          </p:cNvPr>
          <p:cNvGrpSpPr/>
          <p:nvPr/>
        </p:nvGrpSpPr>
        <p:grpSpPr>
          <a:xfrm>
            <a:off x="6263919" y="3979933"/>
            <a:ext cx="1929563" cy="930989"/>
            <a:chOff x="520106" y="2243168"/>
            <a:chExt cx="2513428" cy="1072148"/>
          </a:xfrm>
        </p:grpSpPr>
        <p:sp>
          <p:nvSpPr>
            <p:cNvPr id="43" name="TextBox 54">
              <a:extLst>
                <a:ext uri="{FF2B5EF4-FFF2-40B4-BE49-F238E27FC236}">
                  <a16:creationId xmlns="" xmlns:a16="http://schemas.microsoft.com/office/drawing/2014/main" id="{F0626176-DDC5-4A56-8AE8-F424E00D6E0A}"/>
                </a:ext>
              </a:extLst>
            </p:cNvPr>
            <p:cNvSpPr txBox="1"/>
            <p:nvPr/>
          </p:nvSpPr>
          <p:spPr>
            <a:xfrm>
              <a:off x="1002154" y="2243168"/>
              <a:ext cx="1549336" cy="262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8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8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Rectangle 55">
              <a:extLst>
                <a:ext uri="{FF2B5EF4-FFF2-40B4-BE49-F238E27FC236}">
                  <a16:creationId xmlns="" xmlns:a16="http://schemas.microsoft.com/office/drawing/2014/main" id="{D696EB2E-4CC8-42C9-A795-A26287C415CC}"/>
                </a:ext>
              </a:extLst>
            </p:cNvPr>
            <p:cNvSpPr/>
            <p:nvPr/>
          </p:nvSpPr>
          <p:spPr>
            <a:xfrm>
              <a:off x="520106" y="2544847"/>
              <a:ext cx="2513428" cy="7704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  <p:grpSp>
        <p:nvGrpSpPr>
          <p:cNvPr id="45" name="Group 56">
            <a:extLst>
              <a:ext uri="{FF2B5EF4-FFF2-40B4-BE49-F238E27FC236}">
                <a16:creationId xmlns="" xmlns:a16="http://schemas.microsoft.com/office/drawing/2014/main" id="{8262FB7D-E25D-4EA3-B577-C2112EE8E13C}"/>
              </a:ext>
            </a:extLst>
          </p:cNvPr>
          <p:cNvGrpSpPr/>
          <p:nvPr/>
        </p:nvGrpSpPr>
        <p:grpSpPr>
          <a:xfrm>
            <a:off x="3998515" y="3979933"/>
            <a:ext cx="1929563" cy="930989"/>
            <a:chOff x="520106" y="2243168"/>
            <a:chExt cx="2513428" cy="1072148"/>
          </a:xfrm>
        </p:grpSpPr>
        <p:sp>
          <p:nvSpPr>
            <p:cNvPr id="46" name="TextBox 57">
              <a:extLst>
                <a:ext uri="{FF2B5EF4-FFF2-40B4-BE49-F238E27FC236}">
                  <a16:creationId xmlns="" xmlns:a16="http://schemas.microsoft.com/office/drawing/2014/main" id="{F0AB5CD9-158B-4825-B123-58DE5F3E424F}"/>
                </a:ext>
              </a:extLst>
            </p:cNvPr>
            <p:cNvSpPr txBox="1"/>
            <p:nvPr/>
          </p:nvSpPr>
          <p:spPr>
            <a:xfrm>
              <a:off x="1002154" y="2243168"/>
              <a:ext cx="1549336" cy="262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8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8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Rectangle 58">
              <a:extLst>
                <a:ext uri="{FF2B5EF4-FFF2-40B4-BE49-F238E27FC236}">
                  <a16:creationId xmlns="" xmlns:a16="http://schemas.microsoft.com/office/drawing/2014/main" id="{86789E6A-30BD-475A-B830-A66DAE47A3F2}"/>
                </a:ext>
              </a:extLst>
            </p:cNvPr>
            <p:cNvSpPr/>
            <p:nvPr/>
          </p:nvSpPr>
          <p:spPr>
            <a:xfrm>
              <a:off x="520106" y="2544847"/>
              <a:ext cx="2513428" cy="7704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53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A8F08E1-EAFF-4F2B-8176-D5B84457690D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000F332-2570-4CD8-B999-2834C709C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0278" y="274523"/>
            <a:ext cx="3592394" cy="4648200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="" xmlns:a16="http://schemas.microsoft.com/office/drawing/2014/main" id="{F5B99A7A-948C-4BD7-AE8B-94002DF83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594" y="4455416"/>
            <a:ext cx="6228354" cy="121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项目成果展示</a:t>
            </a: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96FBB903-00C3-4E45-B882-3A58548A32CF}"/>
              </a:ext>
            </a:extLst>
          </p:cNvPr>
          <p:cNvSpPr/>
          <p:nvPr/>
        </p:nvSpPr>
        <p:spPr>
          <a:xfrm>
            <a:off x="5184385" y="2075213"/>
            <a:ext cx="1705155" cy="1705155"/>
          </a:xfrm>
          <a:prstGeom prst="ellipse">
            <a:avLst/>
          </a:prstGeom>
          <a:gradFill>
            <a:gsLst>
              <a:gs pos="100000">
                <a:srgbClr val="D65089"/>
              </a:gs>
              <a:gs pos="0">
                <a:srgbClr val="631F7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4800" b="1" dirty="0"/>
              <a:t>03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3188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03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项目成果展示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="" xmlns:a16="http://schemas.microsoft.com/office/drawing/2014/main" id="{832EC162-6EE7-479C-845B-77CB475C8104}"/>
              </a:ext>
            </a:extLst>
          </p:cNvPr>
          <p:cNvGrpSpPr/>
          <p:nvPr/>
        </p:nvGrpSpPr>
        <p:grpSpPr>
          <a:xfrm>
            <a:off x="1298479" y="2223252"/>
            <a:ext cx="3401960" cy="3341310"/>
            <a:chOff x="609601" y="1878014"/>
            <a:chExt cx="3917949" cy="3848100"/>
          </a:xfrm>
        </p:grpSpPr>
        <p:sp>
          <p:nvSpPr>
            <p:cNvPr id="49" name="Freeform 5">
              <a:extLst>
                <a:ext uri="{FF2B5EF4-FFF2-40B4-BE49-F238E27FC236}">
                  <a16:creationId xmlns="" xmlns:a16="http://schemas.microsoft.com/office/drawing/2014/main" id="{C3C5C93E-FBC9-463C-996E-6A88B73AF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550" y="2536826"/>
              <a:ext cx="1143000" cy="2435225"/>
            </a:xfrm>
            <a:custGeom>
              <a:avLst/>
              <a:gdLst>
                <a:gd name="T0" fmla="*/ 89 w 6408"/>
                <a:gd name="T1" fmla="*/ 13555 h 13673"/>
                <a:gd name="T2" fmla="*/ 225 w 6408"/>
                <a:gd name="T3" fmla="*/ 13477 h 13673"/>
                <a:gd name="T4" fmla="*/ 351 w 6408"/>
                <a:gd name="T5" fmla="*/ 13337 h 13673"/>
                <a:gd name="T6" fmla="*/ 506 w 6408"/>
                <a:gd name="T7" fmla="*/ 13062 h 13673"/>
                <a:gd name="T8" fmla="*/ 546 w 6408"/>
                <a:gd name="T9" fmla="*/ 12913 h 13673"/>
                <a:gd name="T10" fmla="*/ 552 w 6408"/>
                <a:gd name="T11" fmla="*/ 12601 h 13673"/>
                <a:gd name="T12" fmla="*/ 478 w 6408"/>
                <a:gd name="T13" fmla="*/ 12263 h 13673"/>
                <a:gd name="T14" fmla="*/ 265 w 6408"/>
                <a:gd name="T15" fmla="*/ 11703 h 13673"/>
                <a:gd name="T16" fmla="*/ 153 w 6408"/>
                <a:gd name="T17" fmla="*/ 11391 h 13673"/>
                <a:gd name="T18" fmla="*/ 75 w 6408"/>
                <a:gd name="T19" fmla="*/ 11064 h 13673"/>
                <a:gd name="T20" fmla="*/ 8 w 6408"/>
                <a:gd name="T21" fmla="*/ 10488 h 13673"/>
                <a:gd name="T22" fmla="*/ 7 w 6408"/>
                <a:gd name="T23" fmla="*/ 9911 h 13673"/>
                <a:gd name="T24" fmla="*/ 96 w 6408"/>
                <a:gd name="T25" fmla="*/ 9224 h 13673"/>
                <a:gd name="T26" fmla="*/ 289 w 6408"/>
                <a:gd name="T27" fmla="*/ 8563 h 13673"/>
                <a:gd name="T28" fmla="*/ 562 w 6408"/>
                <a:gd name="T29" fmla="*/ 7986 h 13673"/>
                <a:gd name="T30" fmla="*/ 746 w 6408"/>
                <a:gd name="T31" fmla="*/ 7695 h 13673"/>
                <a:gd name="T32" fmla="*/ 956 w 6408"/>
                <a:gd name="T33" fmla="*/ 7421 h 13673"/>
                <a:gd name="T34" fmla="*/ 1192 w 6408"/>
                <a:gd name="T35" fmla="*/ 7165 h 13673"/>
                <a:gd name="T36" fmla="*/ 2082 w 6408"/>
                <a:gd name="T37" fmla="*/ 6288 h 13673"/>
                <a:gd name="T38" fmla="*/ 2619 w 6408"/>
                <a:gd name="T39" fmla="*/ 5711 h 13673"/>
                <a:gd name="T40" fmla="*/ 3102 w 6408"/>
                <a:gd name="T41" fmla="*/ 5095 h 13673"/>
                <a:gd name="T42" fmla="*/ 3426 w 6408"/>
                <a:gd name="T43" fmla="*/ 4569 h 13673"/>
                <a:gd name="T44" fmla="*/ 3600 w 6408"/>
                <a:gd name="T45" fmla="*/ 4211 h 13673"/>
                <a:gd name="T46" fmla="*/ 3746 w 6408"/>
                <a:gd name="T47" fmla="*/ 3832 h 13673"/>
                <a:gd name="T48" fmla="*/ 3860 w 6408"/>
                <a:gd name="T49" fmla="*/ 3429 h 13673"/>
                <a:gd name="T50" fmla="*/ 3938 w 6408"/>
                <a:gd name="T51" fmla="*/ 2998 h 13673"/>
                <a:gd name="T52" fmla="*/ 3978 w 6408"/>
                <a:gd name="T53" fmla="*/ 2540 h 13673"/>
                <a:gd name="T54" fmla="*/ 3977 w 6408"/>
                <a:gd name="T55" fmla="*/ 2049 h 13673"/>
                <a:gd name="T56" fmla="*/ 3930 w 6408"/>
                <a:gd name="T57" fmla="*/ 1524 h 13673"/>
                <a:gd name="T58" fmla="*/ 3835 w 6408"/>
                <a:gd name="T59" fmla="*/ 962 h 13673"/>
                <a:gd name="T60" fmla="*/ 3689 w 6408"/>
                <a:gd name="T61" fmla="*/ 362 h 13673"/>
                <a:gd name="T62" fmla="*/ 3591 w 6408"/>
                <a:gd name="T63" fmla="*/ 26 h 13673"/>
                <a:gd name="T64" fmla="*/ 3703 w 6408"/>
                <a:gd name="T65" fmla="*/ 169 h 13673"/>
                <a:gd name="T66" fmla="*/ 3964 w 6408"/>
                <a:gd name="T67" fmla="*/ 419 h 13673"/>
                <a:gd name="T68" fmla="*/ 4304 w 6408"/>
                <a:gd name="T69" fmla="*/ 847 h 13673"/>
                <a:gd name="T70" fmla="*/ 4714 w 6408"/>
                <a:gd name="T71" fmla="*/ 1447 h 13673"/>
                <a:gd name="T72" fmla="*/ 5061 w 6408"/>
                <a:gd name="T73" fmla="*/ 2034 h 13673"/>
                <a:gd name="T74" fmla="*/ 5478 w 6408"/>
                <a:gd name="T75" fmla="*/ 2881 h 13673"/>
                <a:gd name="T76" fmla="*/ 5823 w 6408"/>
                <a:gd name="T77" fmla="*/ 3769 h 13673"/>
                <a:gd name="T78" fmla="*/ 6092 w 6408"/>
                <a:gd name="T79" fmla="*/ 4691 h 13673"/>
                <a:gd name="T80" fmla="*/ 6281 w 6408"/>
                <a:gd name="T81" fmla="*/ 5635 h 13673"/>
                <a:gd name="T82" fmla="*/ 6387 w 6408"/>
                <a:gd name="T83" fmla="*/ 6590 h 13673"/>
                <a:gd name="T84" fmla="*/ 6404 w 6408"/>
                <a:gd name="T85" fmla="*/ 7549 h 13673"/>
                <a:gd name="T86" fmla="*/ 6328 w 6408"/>
                <a:gd name="T87" fmla="*/ 8500 h 13673"/>
                <a:gd name="T88" fmla="*/ 6153 w 6408"/>
                <a:gd name="T89" fmla="*/ 9434 h 13673"/>
                <a:gd name="T90" fmla="*/ 5922 w 6408"/>
                <a:gd name="T91" fmla="*/ 10213 h 13673"/>
                <a:gd name="T92" fmla="*/ 5749 w 6408"/>
                <a:gd name="T93" fmla="*/ 10654 h 13673"/>
                <a:gd name="T94" fmla="*/ 5543 w 6408"/>
                <a:gd name="T95" fmla="*/ 11078 h 13673"/>
                <a:gd name="T96" fmla="*/ 5306 w 6408"/>
                <a:gd name="T97" fmla="*/ 11482 h 13673"/>
                <a:gd name="T98" fmla="*/ 5037 w 6408"/>
                <a:gd name="T99" fmla="*/ 11863 h 13673"/>
                <a:gd name="T100" fmla="*/ 4736 w 6408"/>
                <a:gd name="T101" fmla="*/ 12217 h 13673"/>
                <a:gd name="T102" fmla="*/ 4404 w 6408"/>
                <a:gd name="T103" fmla="*/ 12542 h 13673"/>
                <a:gd name="T104" fmla="*/ 4041 w 6408"/>
                <a:gd name="T105" fmla="*/ 12834 h 13673"/>
                <a:gd name="T106" fmla="*/ 3646 w 6408"/>
                <a:gd name="T107" fmla="*/ 13088 h 13673"/>
                <a:gd name="T108" fmla="*/ 3221 w 6408"/>
                <a:gd name="T109" fmla="*/ 13303 h 13673"/>
                <a:gd name="T110" fmla="*/ 2923 w 6408"/>
                <a:gd name="T111" fmla="*/ 13421 h 13673"/>
                <a:gd name="T112" fmla="*/ 2397 w 6408"/>
                <a:gd name="T113" fmla="*/ 13567 h 13673"/>
                <a:gd name="T114" fmla="*/ 1714 w 6408"/>
                <a:gd name="T115" fmla="*/ 13659 h 13673"/>
                <a:gd name="T116" fmla="*/ 1021 w 6408"/>
                <a:gd name="T117" fmla="*/ 13664 h 13673"/>
                <a:gd name="T118" fmla="*/ 327 w 6408"/>
                <a:gd name="T119" fmla="*/ 13601 h 13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08" h="13673">
                  <a:moveTo>
                    <a:pt x="32" y="13558"/>
                  </a:moveTo>
                  <a:lnTo>
                    <a:pt x="32" y="13558"/>
                  </a:lnTo>
                  <a:lnTo>
                    <a:pt x="41" y="13559"/>
                  </a:lnTo>
                  <a:lnTo>
                    <a:pt x="51" y="13559"/>
                  </a:lnTo>
                  <a:lnTo>
                    <a:pt x="60" y="13559"/>
                  </a:lnTo>
                  <a:lnTo>
                    <a:pt x="70" y="13559"/>
                  </a:lnTo>
                  <a:lnTo>
                    <a:pt x="89" y="13555"/>
                  </a:lnTo>
                  <a:lnTo>
                    <a:pt x="108" y="13550"/>
                  </a:lnTo>
                  <a:lnTo>
                    <a:pt x="127" y="13543"/>
                  </a:lnTo>
                  <a:lnTo>
                    <a:pt x="147" y="13533"/>
                  </a:lnTo>
                  <a:lnTo>
                    <a:pt x="167" y="13522"/>
                  </a:lnTo>
                  <a:lnTo>
                    <a:pt x="186" y="13509"/>
                  </a:lnTo>
                  <a:lnTo>
                    <a:pt x="206" y="13494"/>
                  </a:lnTo>
                  <a:lnTo>
                    <a:pt x="225" y="13477"/>
                  </a:lnTo>
                  <a:lnTo>
                    <a:pt x="243" y="13460"/>
                  </a:lnTo>
                  <a:lnTo>
                    <a:pt x="262" y="13442"/>
                  </a:lnTo>
                  <a:lnTo>
                    <a:pt x="280" y="13422"/>
                  </a:lnTo>
                  <a:lnTo>
                    <a:pt x="298" y="13402"/>
                  </a:lnTo>
                  <a:lnTo>
                    <a:pt x="316" y="13381"/>
                  </a:lnTo>
                  <a:lnTo>
                    <a:pt x="333" y="13359"/>
                  </a:lnTo>
                  <a:lnTo>
                    <a:pt x="351" y="13337"/>
                  </a:lnTo>
                  <a:lnTo>
                    <a:pt x="367" y="13314"/>
                  </a:lnTo>
                  <a:lnTo>
                    <a:pt x="398" y="13268"/>
                  </a:lnTo>
                  <a:lnTo>
                    <a:pt x="426" y="13222"/>
                  </a:lnTo>
                  <a:lnTo>
                    <a:pt x="451" y="13178"/>
                  </a:lnTo>
                  <a:lnTo>
                    <a:pt x="473" y="13136"/>
                  </a:lnTo>
                  <a:lnTo>
                    <a:pt x="492" y="13096"/>
                  </a:lnTo>
                  <a:lnTo>
                    <a:pt x="506" y="13062"/>
                  </a:lnTo>
                  <a:lnTo>
                    <a:pt x="517" y="13033"/>
                  </a:lnTo>
                  <a:lnTo>
                    <a:pt x="517" y="13033"/>
                  </a:lnTo>
                  <a:lnTo>
                    <a:pt x="524" y="13010"/>
                  </a:lnTo>
                  <a:lnTo>
                    <a:pt x="531" y="12986"/>
                  </a:lnTo>
                  <a:lnTo>
                    <a:pt x="536" y="12962"/>
                  </a:lnTo>
                  <a:lnTo>
                    <a:pt x="541" y="12937"/>
                  </a:lnTo>
                  <a:lnTo>
                    <a:pt x="546" y="12913"/>
                  </a:lnTo>
                  <a:lnTo>
                    <a:pt x="550" y="12890"/>
                  </a:lnTo>
                  <a:lnTo>
                    <a:pt x="555" y="12842"/>
                  </a:lnTo>
                  <a:lnTo>
                    <a:pt x="559" y="12794"/>
                  </a:lnTo>
                  <a:lnTo>
                    <a:pt x="560" y="12745"/>
                  </a:lnTo>
                  <a:lnTo>
                    <a:pt x="560" y="12697"/>
                  </a:lnTo>
                  <a:lnTo>
                    <a:pt x="557" y="12649"/>
                  </a:lnTo>
                  <a:lnTo>
                    <a:pt x="552" y="12601"/>
                  </a:lnTo>
                  <a:lnTo>
                    <a:pt x="546" y="12552"/>
                  </a:lnTo>
                  <a:lnTo>
                    <a:pt x="538" y="12503"/>
                  </a:lnTo>
                  <a:lnTo>
                    <a:pt x="529" y="12455"/>
                  </a:lnTo>
                  <a:lnTo>
                    <a:pt x="518" y="12407"/>
                  </a:lnTo>
                  <a:lnTo>
                    <a:pt x="505" y="12359"/>
                  </a:lnTo>
                  <a:lnTo>
                    <a:pt x="492" y="12311"/>
                  </a:lnTo>
                  <a:lnTo>
                    <a:pt x="478" y="12263"/>
                  </a:lnTo>
                  <a:lnTo>
                    <a:pt x="462" y="12215"/>
                  </a:lnTo>
                  <a:lnTo>
                    <a:pt x="446" y="12167"/>
                  </a:lnTo>
                  <a:lnTo>
                    <a:pt x="430" y="12120"/>
                  </a:lnTo>
                  <a:lnTo>
                    <a:pt x="412" y="12073"/>
                  </a:lnTo>
                  <a:lnTo>
                    <a:pt x="377" y="11978"/>
                  </a:lnTo>
                  <a:lnTo>
                    <a:pt x="340" y="11886"/>
                  </a:lnTo>
                  <a:lnTo>
                    <a:pt x="265" y="11703"/>
                  </a:lnTo>
                  <a:lnTo>
                    <a:pt x="230" y="11613"/>
                  </a:lnTo>
                  <a:lnTo>
                    <a:pt x="214" y="11570"/>
                  </a:lnTo>
                  <a:lnTo>
                    <a:pt x="198" y="11526"/>
                  </a:lnTo>
                  <a:lnTo>
                    <a:pt x="198" y="11526"/>
                  </a:lnTo>
                  <a:lnTo>
                    <a:pt x="183" y="11481"/>
                  </a:lnTo>
                  <a:lnTo>
                    <a:pt x="168" y="11436"/>
                  </a:lnTo>
                  <a:lnTo>
                    <a:pt x="153" y="11391"/>
                  </a:lnTo>
                  <a:lnTo>
                    <a:pt x="140" y="11345"/>
                  </a:lnTo>
                  <a:lnTo>
                    <a:pt x="128" y="11298"/>
                  </a:lnTo>
                  <a:lnTo>
                    <a:pt x="116" y="11252"/>
                  </a:lnTo>
                  <a:lnTo>
                    <a:pt x="105" y="11206"/>
                  </a:lnTo>
                  <a:lnTo>
                    <a:pt x="94" y="11159"/>
                  </a:lnTo>
                  <a:lnTo>
                    <a:pt x="84" y="11111"/>
                  </a:lnTo>
                  <a:lnTo>
                    <a:pt x="75" y="11064"/>
                  </a:lnTo>
                  <a:lnTo>
                    <a:pt x="66" y="11017"/>
                  </a:lnTo>
                  <a:lnTo>
                    <a:pt x="58" y="10969"/>
                  </a:lnTo>
                  <a:lnTo>
                    <a:pt x="44" y="10874"/>
                  </a:lnTo>
                  <a:lnTo>
                    <a:pt x="32" y="10777"/>
                  </a:lnTo>
                  <a:lnTo>
                    <a:pt x="22" y="10681"/>
                  </a:lnTo>
                  <a:lnTo>
                    <a:pt x="14" y="10584"/>
                  </a:lnTo>
                  <a:lnTo>
                    <a:pt x="8" y="10488"/>
                  </a:lnTo>
                  <a:lnTo>
                    <a:pt x="3" y="10391"/>
                  </a:lnTo>
                  <a:lnTo>
                    <a:pt x="1" y="10295"/>
                  </a:lnTo>
                  <a:lnTo>
                    <a:pt x="0" y="10199"/>
                  </a:lnTo>
                  <a:lnTo>
                    <a:pt x="1" y="10104"/>
                  </a:lnTo>
                  <a:lnTo>
                    <a:pt x="3" y="10009"/>
                  </a:lnTo>
                  <a:lnTo>
                    <a:pt x="3" y="10009"/>
                  </a:lnTo>
                  <a:lnTo>
                    <a:pt x="7" y="9911"/>
                  </a:lnTo>
                  <a:lnTo>
                    <a:pt x="14" y="9811"/>
                  </a:lnTo>
                  <a:lnTo>
                    <a:pt x="22" y="9713"/>
                  </a:lnTo>
                  <a:lnTo>
                    <a:pt x="33" y="9614"/>
                  </a:lnTo>
                  <a:lnTo>
                    <a:pt x="45" y="9516"/>
                  </a:lnTo>
                  <a:lnTo>
                    <a:pt x="60" y="9418"/>
                  </a:lnTo>
                  <a:lnTo>
                    <a:pt x="77" y="9321"/>
                  </a:lnTo>
                  <a:lnTo>
                    <a:pt x="96" y="9224"/>
                  </a:lnTo>
                  <a:lnTo>
                    <a:pt x="117" y="9127"/>
                  </a:lnTo>
                  <a:lnTo>
                    <a:pt x="140" y="9032"/>
                  </a:lnTo>
                  <a:lnTo>
                    <a:pt x="167" y="8936"/>
                  </a:lnTo>
                  <a:lnTo>
                    <a:pt x="194" y="8842"/>
                  </a:lnTo>
                  <a:lnTo>
                    <a:pt x="224" y="8748"/>
                  </a:lnTo>
                  <a:lnTo>
                    <a:pt x="255" y="8656"/>
                  </a:lnTo>
                  <a:lnTo>
                    <a:pt x="289" y="8563"/>
                  </a:lnTo>
                  <a:lnTo>
                    <a:pt x="325" y="8472"/>
                  </a:lnTo>
                  <a:lnTo>
                    <a:pt x="364" y="8381"/>
                  </a:lnTo>
                  <a:lnTo>
                    <a:pt x="404" y="8292"/>
                  </a:lnTo>
                  <a:lnTo>
                    <a:pt x="446" y="8203"/>
                  </a:lnTo>
                  <a:lnTo>
                    <a:pt x="490" y="8116"/>
                  </a:lnTo>
                  <a:lnTo>
                    <a:pt x="538" y="8029"/>
                  </a:lnTo>
                  <a:lnTo>
                    <a:pt x="562" y="7986"/>
                  </a:lnTo>
                  <a:lnTo>
                    <a:pt x="586" y="7944"/>
                  </a:lnTo>
                  <a:lnTo>
                    <a:pt x="612" y="7901"/>
                  </a:lnTo>
                  <a:lnTo>
                    <a:pt x="637" y="7860"/>
                  </a:lnTo>
                  <a:lnTo>
                    <a:pt x="663" y="7818"/>
                  </a:lnTo>
                  <a:lnTo>
                    <a:pt x="690" y="7777"/>
                  </a:lnTo>
                  <a:lnTo>
                    <a:pt x="718" y="7737"/>
                  </a:lnTo>
                  <a:lnTo>
                    <a:pt x="746" y="7695"/>
                  </a:lnTo>
                  <a:lnTo>
                    <a:pt x="774" y="7655"/>
                  </a:lnTo>
                  <a:lnTo>
                    <a:pt x="803" y="7615"/>
                  </a:lnTo>
                  <a:lnTo>
                    <a:pt x="832" y="7576"/>
                  </a:lnTo>
                  <a:lnTo>
                    <a:pt x="862" y="7536"/>
                  </a:lnTo>
                  <a:lnTo>
                    <a:pt x="893" y="7497"/>
                  </a:lnTo>
                  <a:lnTo>
                    <a:pt x="924" y="7459"/>
                  </a:lnTo>
                  <a:lnTo>
                    <a:pt x="956" y="7421"/>
                  </a:lnTo>
                  <a:lnTo>
                    <a:pt x="988" y="7384"/>
                  </a:lnTo>
                  <a:lnTo>
                    <a:pt x="1020" y="7346"/>
                  </a:lnTo>
                  <a:lnTo>
                    <a:pt x="1054" y="7309"/>
                  </a:lnTo>
                  <a:lnTo>
                    <a:pt x="1088" y="7272"/>
                  </a:lnTo>
                  <a:lnTo>
                    <a:pt x="1122" y="7237"/>
                  </a:lnTo>
                  <a:lnTo>
                    <a:pt x="1156" y="7201"/>
                  </a:lnTo>
                  <a:lnTo>
                    <a:pt x="1192" y="7165"/>
                  </a:lnTo>
                  <a:lnTo>
                    <a:pt x="1192" y="7165"/>
                  </a:lnTo>
                  <a:lnTo>
                    <a:pt x="1354" y="7005"/>
                  </a:lnTo>
                  <a:lnTo>
                    <a:pt x="1517" y="6847"/>
                  </a:lnTo>
                  <a:lnTo>
                    <a:pt x="1680" y="6688"/>
                  </a:lnTo>
                  <a:lnTo>
                    <a:pt x="1842" y="6529"/>
                  </a:lnTo>
                  <a:lnTo>
                    <a:pt x="2003" y="6369"/>
                  </a:lnTo>
                  <a:lnTo>
                    <a:pt x="2082" y="6288"/>
                  </a:lnTo>
                  <a:lnTo>
                    <a:pt x="2162" y="6208"/>
                  </a:lnTo>
                  <a:lnTo>
                    <a:pt x="2240" y="6127"/>
                  </a:lnTo>
                  <a:lnTo>
                    <a:pt x="2318" y="6044"/>
                  </a:lnTo>
                  <a:lnTo>
                    <a:pt x="2394" y="5962"/>
                  </a:lnTo>
                  <a:lnTo>
                    <a:pt x="2471" y="5879"/>
                  </a:lnTo>
                  <a:lnTo>
                    <a:pt x="2546" y="5796"/>
                  </a:lnTo>
                  <a:lnTo>
                    <a:pt x="2619" y="5711"/>
                  </a:lnTo>
                  <a:lnTo>
                    <a:pt x="2693" y="5626"/>
                  </a:lnTo>
                  <a:lnTo>
                    <a:pt x="2764" y="5540"/>
                  </a:lnTo>
                  <a:lnTo>
                    <a:pt x="2835" y="5453"/>
                  </a:lnTo>
                  <a:lnTo>
                    <a:pt x="2904" y="5365"/>
                  </a:lnTo>
                  <a:lnTo>
                    <a:pt x="2971" y="5276"/>
                  </a:lnTo>
                  <a:lnTo>
                    <a:pt x="3038" y="5185"/>
                  </a:lnTo>
                  <a:lnTo>
                    <a:pt x="3102" y="5095"/>
                  </a:lnTo>
                  <a:lnTo>
                    <a:pt x="3166" y="5002"/>
                  </a:lnTo>
                  <a:lnTo>
                    <a:pt x="3226" y="4908"/>
                  </a:lnTo>
                  <a:lnTo>
                    <a:pt x="3286" y="4813"/>
                  </a:lnTo>
                  <a:lnTo>
                    <a:pt x="3344" y="4717"/>
                  </a:lnTo>
                  <a:lnTo>
                    <a:pt x="3372" y="4667"/>
                  </a:lnTo>
                  <a:lnTo>
                    <a:pt x="3399" y="4619"/>
                  </a:lnTo>
                  <a:lnTo>
                    <a:pt x="3426" y="4569"/>
                  </a:lnTo>
                  <a:lnTo>
                    <a:pt x="3452" y="4520"/>
                  </a:lnTo>
                  <a:lnTo>
                    <a:pt x="3478" y="4469"/>
                  </a:lnTo>
                  <a:lnTo>
                    <a:pt x="3504" y="4418"/>
                  </a:lnTo>
                  <a:lnTo>
                    <a:pt x="3529" y="4367"/>
                  </a:lnTo>
                  <a:lnTo>
                    <a:pt x="3554" y="4316"/>
                  </a:lnTo>
                  <a:lnTo>
                    <a:pt x="3577" y="4263"/>
                  </a:lnTo>
                  <a:lnTo>
                    <a:pt x="3600" y="4211"/>
                  </a:lnTo>
                  <a:lnTo>
                    <a:pt x="3623" y="4159"/>
                  </a:lnTo>
                  <a:lnTo>
                    <a:pt x="3645" y="4105"/>
                  </a:lnTo>
                  <a:lnTo>
                    <a:pt x="3666" y="4051"/>
                  </a:lnTo>
                  <a:lnTo>
                    <a:pt x="3688" y="3997"/>
                  </a:lnTo>
                  <a:lnTo>
                    <a:pt x="3708" y="3942"/>
                  </a:lnTo>
                  <a:lnTo>
                    <a:pt x="3727" y="3887"/>
                  </a:lnTo>
                  <a:lnTo>
                    <a:pt x="3746" y="3832"/>
                  </a:lnTo>
                  <a:lnTo>
                    <a:pt x="3764" y="3776"/>
                  </a:lnTo>
                  <a:lnTo>
                    <a:pt x="3782" y="3719"/>
                  </a:lnTo>
                  <a:lnTo>
                    <a:pt x="3799" y="3662"/>
                  </a:lnTo>
                  <a:lnTo>
                    <a:pt x="3815" y="3605"/>
                  </a:lnTo>
                  <a:lnTo>
                    <a:pt x="3830" y="3546"/>
                  </a:lnTo>
                  <a:lnTo>
                    <a:pt x="3845" y="3488"/>
                  </a:lnTo>
                  <a:lnTo>
                    <a:pt x="3860" y="3429"/>
                  </a:lnTo>
                  <a:lnTo>
                    <a:pt x="3874" y="3368"/>
                  </a:lnTo>
                  <a:lnTo>
                    <a:pt x="3886" y="3308"/>
                  </a:lnTo>
                  <a:lnTo>
                    <a:pt x="3898" y="3248"/>
                  </a:lnTo>
                  <a:lnTo>
                    <a:pt x="3909" y="3186"/>
                  </a:lnTo>
                  <a:lnTo>
                    <a:pt x="3920" y="3124"/>
                  </a:lnTo>
                  <a:lnTo>
                    <a:pt x="3930" y="3062"/>
                  </a:lnTo>
                  <a:lnTo>
                    <a:pt x="3938" y="2998"/>
                  </a:lnTo>
                  <a:lnTo>
                    <a:pt x="3947" y="2935"/>
                  </a:lnTo>
                  <a:lnTo>
                    <a:pt x="3954" y="2870"/>
                  </a:lnTo>
                  <a:lnTo>
                    <a:pt x="3960" y="2805"/>
                  </a:lnTo>
                  <a:lnTo>
                    <a:pt x="3966" y="2740"/>
                  </a:lnTo>
                  <a:lnTo>
                    <a:pt x="3971" y="2673"/>
                  </a:lnTo>
                  <a:lnTo>
                    <a:pt x="3975" y="2607"/>
                  </a:lnTo>
                  <a:lnTo>
                    <a:pt x="3978" y="2540"/>
                  </a:lnTo>
                  <a:lnTo>
                    <a:pt x="3981" y="2471"/>
                  </a:lnTo>
                  <a:lnTo>
                    <a:pt x="3982" y="2403"/>
                  </a:lnTo>
                  <a:lnTo>
                    <a:pt x="3983" y="2334"/>
                  </a:lnTo>
                  <a:lnTo>
                    <a:pt x="3983" y="2263"/>
                  </a:lnTo>
                  <a:lnTo>
                    <a:pt x="3982" y="2193"/>
                  </a:lnTo>
                  <a:lnTo>
                    <a:pt x="3980" y="2121"/>
                  </a:lnTo>
                  <a:lnTo>
                    <a:pt x="3977" y="2049"/>
                  </a:lnTo>
                  <a:lnTo>
                    <a:pt x="3973" y="1976"/>
                  </a:lnTo>
                  <a:lnTo>
                    <a:pt x="3968" y="1902"/>
                  </a:lnTo>
                  <a:lnTo>
                    <a:pt x="3963" y="1828"/>
                  </a:lnTo>
                  <a:lnTo>
                    <a:pt x="3956" y="1753"/>
                  </a:lnTo>
                  <a:lnTo>
                    <a:pt x="3948" y="1678"/>
                  </a:lnTo>
                  <a:lnTo>
                    <a:pt x="3940" y="1601"/>
                  </a:lnTo>
                  <a:lnTo>
                    <a:pt x="3930" y="1524"/>
                  </a:lnTo>
                  <a:lnTo>
                    <a:pt x="3920" y="1446"/>
                  </a:lnTo>
                  <a:lnTo>
                    <a:pt x="3909" y="1367"/>
                  </a:lnTo>
                  <a:lnTo>
                    <a:pt x="3896" y="1288"/>
                  </a:lnTo>
                  <a:lnTo>
                    <a:pt x="3883" y="1207"/>
                  </a:lnTo>
                  <a:lnTo>
                    <a:pt x="3868" y="1127"/>
                  </a:lnTo>
                  <a:lnTo>
                    <a:pt x="3852" y="1044"/>
                  </a:lnTo>
                  <a:lnTo>
                    <a:pt x="3835" y="962"/>
                  </a:lnTo>
                  <a:lnTo>
                    <a:pt x="3817" y="878"/>
                  </a:lnTo>
                  <a:lnTo>
                    <a:pt x="3799" y="795"/>
                  </a:lnTo>
                  <a:lnTo>
                    <a:pt x="3779" y="709"/>
                  </a:lnTo>
                  <a:lnTo>
                    <a:pt x="3758" y="624"/>
                  </a:lnTo>
                  <a:lnTo>
                    <a:pt x="3736" y="538"/>
                  </a:lnTo>
                  <a:lnTo>
                    <a:pt x="3713" y="450"/>
                  </a:lnTo>
                  <a:lnTo>
                    <a:pt x="3689" y="362"/>
                  </a:lnTo>
                  <a:lnTo>
                    <a:pt x="3663" y="272"/>
                  </a:lnTo>
                  <a:lnTo>
                    <a:pt x="3637" y="183"/>
                  </a:lnTo>
                  <a:lnTo>
                    <a:pt x="3609" y="91"/>
                  </a:lnTo>
                  <a:lnTo>
                    <a:pt x="3581" y="0"/>
                  </a:lnTo>
                  <a:lnTo>
                    <a:pt x="3581" y="0"/>
                  </a:lnTo>
                  <a:lnTo>
                    <a:pt x="3586" y="13"/>
                  </a:lnTo>
                  <a:lnTo>
                    <a:pt x="3591" y="26"/>
                  </a:lnTo>
                  <a:lnTo>
                    <a:pt x="3599" y="39"/>
                  </a:lnTo>
                  <a:lnTo>
                    <a:pt x="3607" y="53"/>
                  </a:lnTo>
                  <a:lnTo>
                    <a:pt x="3616" y="67"/>
                  </a:lnTo>
                  <a:lnTo>
                    <a:pt x="3626" y="81"/>
                  </a:lnTo>
                  <a:lnTo>
                    <a:pt x="3649" y="110"/>
                  </a:lnTo>
                  <a:lnTo>
                    <a:pt x="3674" y="140"/>
                  </a:lnTo>
                  <a:lnTo>
                    <a:pt x="3703" y="169"/>
                  </a:lnTo>
                  <a:lnTo>
                    <a:pt x="3733" y="200"/>
                  </a:lnTo>
                  <a:lnTo>
                    <a:pt x="3764" y="230"/>
                  </a:lnTo>
                  <a:lnTo>
                    <a:pt x="3827" y="288"/>
                  </a:lnTo>
                  <a:lnTo>
                    <a:pt x="3888" y="344"/>
                  </a:lnTo>
                  <a:lnTo>
                    <a:pt x="3916" y="371"/>
                  </a:lnTo>
                  <a:lnTo>
                    <a:pt x="3941" y="395"/>
                  </a:lnTo>
                  <a:lnTo>
                    <a:pt x="3964" y="419"/>
                  </a:lnTo>
                  <a:lnTo>
                    <a:pt x="3983" y="440"/>
                  </a:lnTo>
                  <a:lnTo>
                    <a:pt x="3983" y="440"/>
                  </a:lnTo>
                  <a:lnTo>
                    <a:pt x="4050" y="520"/>
                  </a:lnTo>
                  <a:lnTo>
                    <a:pt x="4114" y="601"/>
                  </a:lnTo>
                  <a:lnTo>
                    <a:pt x="4178" y="682"/>
                  </a:lnTo>
                  <a:lnTo>
                    <a:pt x="4242" y="765"/>
                  </a:lnTo>
                  <a:lnTo>
                    <a:pt x="4304" y="847"/>
                  </a:lnTo>
                  <a:lnTo>
                    <a:pt x="4365" y="931"/>
                  </a:lnTo>
                  <a:lnTo>
                    <a:pt x="4426" y="1015"/>
                  </a:lnTo>
                  <a:lnTo>
                    <a:pt x="4485" y="1101"/>
                  </a:lnTo>
                  <a:lnTo>
                    <a:pt x="4544" y="1186"/>
                  </a:lnTo>
                  <a:lnTo>
                    <a:pt x="4602" y="1273"/>
                  </a:lnTo>
                  <a:lnTo>
                    <a:pt x="4659" y="1359"/>
                  </a:lnTo>
                  <a:lnTo>
                    <a:pt x="4714" y="1447"/>
                  </a:lnTo>
                  <a:lnTo>
                    <a:pt x="4770" y="1534"/>
                  </a:lnTo>
                  <a:lnTo>
                    <a:pt x="4824" y="1623"/>
                  </a:lnTo>
                  <a:lnTo>
                    <a:pt x="4877" y="1711"/>
                  </a:lnTo>
                  <a:lnTo>
                    <a:pt x="4930" y="1801"/>
                  </a:lnTo>
                  <a:lnTo>
                    <a:pt x="4930" y="1801"/>
                  </a:lnTo>
                  <a:lnTo>
                    <a:pt x="4996" y="1917"/>
                  </a:lnTo>
                  <a:lnTo>
                    <a:pt x="5061" y="2034"/>
                  </a:lnTo>
                  <a:lnTo>
                    <a:pt x="5125" y="2152"/>
                  </a:lnTo>
                  <a:lnTo>
                    <a:pt x="5187" y="2271"/>
                  </a:lnTo>
                  <a:lnTo>
                    <a:pt x="5248" y="2391"/>
                  </a:lnTo>
                  <a:lnTo>
                    <a:pt x="5308" y="2512"/>
                  </a:lnTo>
                  <a:lnTo>
                    <a:pt x="5365" y="2634"/>
                  </a:lnTo>
                  <a:lnTo>
                    <a:pt x="5422" y="2757"/>
                  </a:lnTo>
                  <a:lnTo>
                    <a:pt x="5478" y="2881"/>
                  </a:lnTo>
                  <a:lnTo>
                    <a:pt x="5531" y="3005"/>
                  </a:lnTo>
                  <a:lnTo>
                    <a:pt x="5583" y="3131"/>
                  </a:lnTo>
                  <a:lnTo>
                    <a:pt x="5635" y="3257"/>
                  </a:lnTo>
                  <a:lnTo>
                    <a:pt x="5684" y="3384"/>
                  </a:lnTo>
                  <a:lnTo>
                    <a:pt x="5731" y="3512"/>
                  </a:lnTo>
                  <a:lnTo>
                    <a:pt x="5777" y="3641"/>
                  </a:lnTo>
                  <a:lnTo>
                    <a:pt x="5823" y="3769"/>
                  </a:lnTo>
                  <a:lnTo>
                    <a:pt x="5866" y="3899"/>
                  </a:lnTo>
                  <a:lnTo>
                    <a:pt x="5907" y="4030"/>
                  </a:lnTo>
                  <a:lnTo>
                    <a:pt x="5947" y="4161"/>
                  </a:lnTo>
                  <a:lnTo>
                    <a:pt x="5986" y="4292"/>
                  </a:lnTo>
                  <a:lnTo>
                    <a:pt x="6023" y="4425"/>
                  </a:lnTo>
                  <a:lnTo>
                    <a:pt x="6058" y="4558"/>
                  </a:lnTo>
                  <a:lnTo>
                    <a:pt x="6092" y="4691"/>
                  </a:lnTo>
                  <a:lnTo>
                    <a:pt x="6124" y="4824"/>
                  </a:lnTo>
                  <a:lnTo>
                    <a:pt x="6155" y="4959"/>
                  </a:lnTo>
                  <a:lnTo>
                    <a:pt x="6184" y="5093"/>
                  </a:lnTo>
                  <a:lnTo>
                    <a:pt x="6211" y="5228"/>
                  </a:lnTo>
                  <a:lnTo>
                    <a:pt x="6236" y="5363"/>
                  </a:lnTo>
                  <a:lnTo>
                    <a:pt x="6260" y="5499"/>
                  </a:lnTo>
                  <a:lnTo>
                    <a:pt x="6281" y="5635"/>
                  </a:lnTo>
                  <a:lnTo>
                    <a:pt x="6302" y="5771"/>
                  </a:lnTo>
                  <a:lnTo>
                    <a:pt x="6321" y="5906"/>
                  </a:lnTo>
                  <a:lnTo>
                    <a:pt x="6338" y="6043"/>
                  </a:lnTo>
                  <a:lnTo>
                    <a:pt x="6353" y="6180"/>
                  </a:lnTo>
                  <a:lnTo>
                    <a:pt x="6366" y="6317"/>
                  </a:lnTo>
                  <a:lnTo>
                    <a:pt x="6378" y="6453"/>
                  </a:lnTo>
                  <a:lnTo>
                    <a:pt x="6387" y="6590"/>
                  </a:lnTo>
                  <a:lnTo>
                    <a:pt x="6395" y="6728"/>
                  </a:lnTo>
                  <a:lnTo>
                    <a:pt x="6401" y="6865"/>
                  </a:lnTo>
                  <a:lnTo>
                    <a:pt x="6405" y="7001"/>
                  </a:lnTo>
                  <a:lnTo>
                    <a:pt x="6408" y="7138"/>
                  </a:lnTo>
                  <a:lnTo>
                    <a:pt x="6408" y="7276"/>
                  </a:lnTo>
                  <a:lnTo>
                    <a:pt x="6407" y="7413"/>
                  </a:lnTo>
                  <a:lnTo>
                    <a:pt x="6404" y="7549"/>
                  </a:lnTo>
                  <a:lnTo>
                    <a:pt x="6399" y="7685"/>
                  </a:lnTo>
                  <a:lnTo>
                    <a:pt x="6392" y="7822"/>
                  </a:lnTo>
                  <a:lnTo>
                    <a:pt x="6383" y="7958"/>
                  </a:lnTo>
                  <a:lnTo>
                    <a:pt x="6372" y="8095"/>
                  </a:lnTo>
                  <a:lnTo>
                    <a:pt x="6359" y="8229"/>
                  </a:lnTo>
                  <a:lnTo>
                    <a:pt x="6344" y="8365"/>
                  </a:lnTo>
                  <a:lnTo>
                    <a:pt x="6328" y="8500"/>
                  </a:lnTo>
                  <a:lnTo>
                    <a:pt x="6308" y="8635"/>
                  </a:lnTo>
                  <a:lnTo>
                    <a:pt x="6287" y="8769"/>
                  </a:lnTo>
                  <a:lnTo>
                    <a:pt x="6264" y="8903"/>
                  </a:lnTo>
                  <a:lnTo>
                    <a:pt x="6240" y="9037"/>
                  </a:lnTo>
                  <a:lnTo>
                    <a:pt x="6213" y="9169"/>
                  </a:lnTo>
                  <a:lnTo>
                    <a:pt x="6184" y="9302"/>
                  </a:lnTo>
                  <a:lnTo>
                    <a:pt x="6153" y="9434"/>
                  </a:lnTo>
                  <a:lnTo>
                    <a:pt x="6119" y="9566"/>
                  </a:lnTo>
                  <a:lnTo>
                    <a:pt x="6084" y="9696"/>
                  </a:lnTo>
                  <a:lnTo>
                    <a:pt x="6047" y="9826"/>
                  </a:lnTo>
                  <a:lnTo>
                    <a:pt x="6008" y="9956"/>
                  </a:lnTo>
                  <a:lnTo>
                    <a:pt x="5966" y="10085"/>
                  </a:lnTo>
                  <a:lnTo>
                    <a:pt x="5922" y="10213"/>
                  </a:lnTo>
                  <a:lnTo>
                    <a:pt x="5922" y="10213"/>
                  </a:lnTo>
                  <a:lnTo>
                    <a:pt x="5899" y="10277"/>
                  </a:lnTo>
                  <a:lnTo>
                    <a:pt x="5876" y="10340"/>
                  </a:lnTo>
                  <a:lnTo>
                    <a:pt x="5852" y="10403"/>
                  </a:lnTo>
                  <a:lnTo>
                    <a:pt x="5828" y="10467"/>
                  </a:lnTo>
                  <a:lnTo>
                    <a:pt x="5802" y="10530"/>
                  </a:lnTo>
                  <a:lnTo>
                    <a:pt x="5775" y="10592"/>
                  </a:lnTo>
                  <a:lnTo>
                    <a:pt x="5749" y="10654"/>
                  </a:lnTo>
                  <a:lnTo>
                    <a:pt x="5722" y="10716"/>
                  </a:lnTo>
                  <a:lnTo>
                    <a:pt x="5694" y="10777"/>
                  </a:lnTo>
                  <a:lnTo>
                    <a:pt x="5665" y="10839"/>
                  </a:lnTo>
                  <a:lnTo>
                    <a:pt x="5636" y="10899"/>
                  </a:lnTo>
                  <a:lnTo>
                    <a:pt x="5605" y="10959"/>
                  </a:lnTo>
                  <a:lnTo>
                    <a:pt x="5575" y="11019"/>
                  </a:lnTo>
                  <a:lnTo>
                    <a:pt x="5543" y="11078"/>
                  </a:lnTo>
                  <a:lnTo>
                    <a:pt x="5512" y="11137"/>
                  </a:lnTo>
                  <a:lnTo>
                    <a:pt x="5479" y="11196"/>
                  </a:lnTo>
                  <a:lnTo>
                    <a:pt x="5446" y="11254"/>
                  </a:lnTo>
                  <a:lnTo>
                    <a:pt x="5411" y="11312"/>
                  </a:lnTo>
                  <a:lnTo>
                    <a:pt x="5377" y="11370"/>
                  </a:lnTo>
                  <a:lnTo>
                    <a:pt x="5342" y="11426"/>
                  </a:lnTo>
                  <a:lnTo>
                    <a:pt x="5306" y="11482"/>
                  </a:lnTo>
                  <a:lnTo>
                    <a:pt x="5270" y="11539"/>
                  </a:lnTo>
                  <a:lnTo>
                    <a:pt x="5232" y="11594"/>
                  </a:lnTo>
                  <a:lnTo>
                    <a:pt x="5195" y="11649"/>
                  </a:lnTo>
                  <a:lnTo>
                    <a:pt x="5156" y="11704"/>
                  </a:lnTo>
                  <a:lnTo>
                    <a:pt x="5117" y="11758"/>
                  </a:lnTo>
                  <a:lnTo>
                    <a:pt x="5077" y="11811"/>
                  </a:lnTo>
                  <a:lnTo>
                    <a:pt x="5037" y="11863"/>
                  </a:lnTo>
                  <a:lnTo>
                    <a:pt x="4996" y="11916"/>
                  </a:lnTo>
                  <a:lnTo>
                    <a:pt x="4955" y="11968"/>
                  </a:lnTo>
                  <a:lnTo>
                    <a:pt x="4911" y="12019"/>
                  </a:lnTo>
                  <a:lnTo>
                    <a:pt x="4869" y="12070"/>
                  </a:lnTo>
                  <a:lnTo>
                    <a:pt x="4825" y="12120"/>
                  </a:lnTo>
                  <a:lnTo>
                    <a:pt x="4781" y="12169"/>
                  </a:lnTo>
                  <a:lnTo>
                    <a:pt x="4736" y="12217"/>
                  </a:lnTo>
                  <a:lnTo>
                    <a:pt x="4690" y="12266"/>
                  </a:lnTo>
                  <a:lnTo>
                    <a:pt x="4645" y="12314"/>
                  </a:lnTo>
                  <a:lnTo>
                    <a:pt x="4598" y="12360"/>
                  </a:lnTo>
                  <a:lnTo>
                    <a:pt x="4550" y="12407"/>
                  </a:lnTo>
                  <a:lnTo>
                    <a:pt x="4502" y="12453"/>
                  </a:lnTo>
                  <a:lnTo>
                    <a:pt x="4454" y="12498"/>
                  </a:lnTo>
                  <a:lnTo>
                    <a:pt x="4404" y="12542"/>
                  </a:lnTo>
                  <a:lnTo>
                    <a:pt x="4354" y="12585"/>
                  </a:lnTo>
                  <a:lnTo>
                    <a:pt x="4303" y="12629"/>
                  </a:lnTo>
                  <a:lnTo>
                    <a:pt x="4252" y="12671"/>
                  </a:lnTo>
                  <a:lnTo>
                    <a:pt x="4200" y="12713"/>
                  </a:lnTo>
                  <a:lnTo>
                    <a:pt x="4148" y="12753"/>
                  </a:lnTo>
                  <a:lnTo>
                    <a:pt x="4095" y="12794"/>
                  </a:lnTo>
                  <a:lnTo>
                    <a:pt x="4041" y="12834"/>
                  </a:lnTo>
                  <a:lnTo>
                    <a:pt x="3986" y="12872"/>
                  </a:lnTo>
                  <a:lnTo>
                    <a:pt x="3931" y="12910"/>
                  </a:lnTo>
                  <a:lnTo>
                    <a:pt x="3876" y="12947"/>
                  </a:lnTo>
                  <a:lnTo>
                    <a:pt x="3819" y="12984"/>
                  </a:lnTo>
                  <a:lnTo>
                    <a:pt x="3762" y="13019"/>
                  </a:lnTo>
                  <a:lnTo>
                    <a:pt x="3705" y="13054"/>
                  </a:lnTo>
                  <a:lnTo>
                    <a:pt x="3646" y="13088"/>
                  </a:lnTo>
                  <a:lnTo>
                    <a:pt x="3588" y="13121"/>
                  </a:lnTo>
                  <a:lnTo>
                    <a:pt x="3528" y="13154"/>
                  </a:lnTo>
                  <a:lnTo>
                    <a:pt x="3468" y="13186"/>
                  </a:lnTo>
                  <a:lnTo>
                    <a:pt x="3407" y="13216"/>
                  </a:lnTo>
                  <a:lnTo>
                    <a:pt x="3346" y="13246"/>
                  </a:lnTo>
                  <a:lnTo>
                    <a:pt x="3284" y="13275"/>
                  </a:lnTo>
                  <a:lnTo>
                    <a:pt x="3221" y="13303"/>
                  </a:lnTo>
                  <a:lnTo>
                    <a:pt x="3158" y="13331"/>
                  </a:lnTo>
                  <a:lnTo>
                    <a:pt x="3158" y="13331"/>
                  </a:lnTo>
                  <a:lnTo>
                    <a:pt x="3111" y="13350"/>
                  </a:lnTo>
                  <a:lnTo>
                    <a:pt x="3064" y="13369"/>
                  </a:lnTo>
                  <a:lnTo>
                    <a:pt x="3018" y="13387"/>
                  </a:lnTo>
                  <a:lnTo>
                    <a:pt x="2970" y="13404"/>
                  </a:lnTo>
                  <a:lnTo>
                    <a:pt x="2923" y="13421"/>
                  </a:lnTo>
                  <a:lnTo>
                    <a:pt x="2876" y="13437"/>
                  </a:lnTo>
                  <a:lnTo>
                    <a:pt x="2829" y="13453"/>
                  </a:lnTo>
                  <a:lnTo>
                    <a:pt x="2781" y="13468"/>
                  </a:lnTo>
                  <a:lnTo>
                    <a:pt x="2686" y="13497"/>
                  </a:lnTo>
                  <a:lnTo>
                    <a:pt x="2590" y="13523"/>
                  </a:lnTo>
                  <a:lnTo>
                    <a:pt x="2494" y="13546"/>
                  </a:lnTo>
                  <a:lnTo>
                    <a:pt x="2397" y="13567"/>
                  </a:lnTo>
                  <a:lnTo>
                    <a:pt x="2301" y="13587"/>
                  </a:lnTo>
                  <a:lnTo>
                    <a:pt x="2203" y="13604"/>
                  </a:lnTo>
                  <a:lnTo>
                    <a:pt x="2107" y="13619"/>
                  </a:lnTo>
                  <a:lnTo>
                    <a:pt x="2008" y="13632"/>
                  </a:lnTo>
                  <a:lnTo>
                    <a:pt x="1910" y="13643"/>
                  </a:lnTo>
                  <a:lnTo>
                    <a:pt x="1812" y="13652"/>
                  </a:lnTo>
                  <a:lnTo>
                    <a:pt x="1714" y="13659"/>
                  </a:lnTo>
                  <a:lnTo>
                    <a:pt x="1616" y="13665"/>
                  </a:lnTo>
                  <a:lnTo>
                    <a:pt x="1516" y="13669"/>
                  </a:lnTo>
                  <a:lnTo>
                    <a:pt x="1418" y="13672"/>
                  </a:lnTo>
                  <a:lnTo>
                    <a:pt x="1319" y="13673"/>
                  </a:lnTo>
                  <a:lnTo>
                    <a:pt x="1220" y="13672"/>
                  </a:lnTo>
                  <a:lnTo>
                    <a:pt x="1121" y="13668"/>
                  </a:lnTo>
                  <a:lnTo>
                    <a:pt x="1021" y="13664"/>
                  </a:lnTo>
                  <a:lnTo>
                    <a:pt x="922" y="13659"/>
                  </a:lnTo>
                  <a:lnTo>
                    <a:pt x="823" y="13652"/>
                  </a:lnTo>
                  <a:lnTo>
                    <a:pt x="724" y="13644"/>
                  </a:lnTo>
                  <a:lnTo>
                    <a:pt x="625" y="13635"/>
                  </a:lnTo>
                  <a:lnTo>
                    <a:pt x="526" y="13625"/>
                  </a:lnTo>
                  <a:lnTo>
                    <a:pt x="427" y="13614"/>
                  </a:lnTo>
                  <a:lnTo>
                    <a:pt x="327" y="13601"/>
                  </a:lnTo>
                  <a:lnTo>
                    <a:pt x="229" y="13588"/>
                  </a:lnTo>
                  <a:lnTo>
                    <a:pt x="130" y="13573"/>
                  </a:lnTo>
                  <a:lnTo>
                    <a:pt x="32" y="13558"/>
                  </a:lnTo>
                  <a:lnTo>
                    <a:pt x="32" y="13558"/>
                  </a:lnTo>
                  <a:close/>
                </a:path>
              </a:pathLst>
            </a:custGeom>
            <a:solidFill>
              <a:srgbClr val="631F7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32363F"/>
                </a:solidFill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="" xmlns:a16="http://schemas.microsoft.com/office/drawing/2014/main" id="{E6D9150D-DF56-46E2-A227-3846F22D5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076" y="4675189"/>
              <a:ext cx="2497138" cy="1050925"/>
            </a:xfrm>
            <a:custGeom>
              <a:avLst/>
              <a:gdLst>
                <a:gd name="T0" fmla="*/ 18 w 14013"/>
                <a:gd name="T1" fmla="*/ 1202 h 5897"/>
                <a:gd name="T2" fmla="*/ 131 w 14013"/>
                <a:gd name="T3" fmla="*/ 1311 h 5897"/>
                <a:gd name="T4" fmla="*/ 301 w 14013"/>
                <a:gd name="T5" fmla="*/ 1392 h 5897"/>
                <a:gd name="T6" fmla="*/ 608 w 14013"/>
                <a:gd name="T7" fmla="*/ 1466 h 5897"/>
                <a:gd name="T8" fmla="*/ 761 w 14013"/>
                <a:gd name="T9" fmla="*/ 1463 h 5897"/>
                <a:gd name="T10" fmla="*/ 1064 w 14013"/>
                <a:gd name="T11" fmla="*/ 1383 h 5897"/>
                <a:gd name="T12" fmla="*/ 1368 w 14013"/>
                <a:gd name="T13" fmla="*/ 1218 h 5897"/>
                <a:gd name="T14" fmla="*/ 1848 w 14013"/>
                <a:gd name="T15" fmla="*/ 859 h 5897"/>
                <a:gd name="T16" fmla="*/ 2117 w 14013"/>
                <a:gd name="T17" fmla="*/ 666 h 5897"/>
                <a:gd name="T18" fmla="*/ 2409 w 14013"/>
                <a:gd name="T19" fmla="*/ 500 h 5897"/>
                <a:gd name="T20" fmla="*/ 2945 w 14013"/>
                <a:gd name="T21" fmla="*/ 276 h 5897"/>
                <a:gd name="T22" fmla="*/ 3500 w 14013"/>
                <a:gd name="T23" fmla="*/ 116 h 5897"/>
                <a:gd name="T24" fmla="*/ 4184 w 14013"/>
                <a:gd name="T25" fmla="*/ 12 h 5897"/>
                <a:gd name="T26" fmla="*/ 4873 w 14013"/>
                <a:gd name="T27" fmla="*/ 15 h 5897"/>
                <a:gd name="T28" fmla="*/ 5502 w 14013"/>
                <a:gd name="T29" fmla="*/ 118 h 5897"/>
                <a:gd name="T30" fmla="*/ 5832 w 14013"/>
                <a:gd name="T31" fmla="*/ 213 h 5897"/>
                <a:gd name="T32" fmla="*/ 6154 w 14013"/>
                <a:gd name="T33" fmla="*/ 340 h 5897"/>
                <a:gd name="T34" fmla="*/ 6466 w 14013"/>
                <a:gd name="T35" fmla="*/ 496 h 5897"/>
                <a:gd name="T36" fmla="*/ 7554 w 14013"/>
                <a:gd name="T37" fmla="*/ 1110 h 5897"/>
                <a:gd name="T38" fmla="*/ 8258 w 14013"/>
                <a:gd name="T39" fmla="*/ 1466 h 5897"/>
                <a:gd name="T40" fmla="*/ 8983 w 14013"/>
                <a:gd name="T41" fmla="*/ 1760 h 5897"/>
                <a:gd name="T42" fmla="*/ 9578 w 14013"/>
                <a:gd name="T43" fmla="*/ 1926 h 5897"/>
                <a:gd name="T44" fmla="*/ 9970 w 14013"/>
                <a:gd name="T45" fmla="*/ 1994 h 5897"/>
                <a:gd name="T46" fmla="*/ 10375 w 14013"/>
                <a:gd name="T47" fmla="*/ 2030 h 5897"/>
                <a:gd name="T48" fmla="*/ 10795 w 14013"/>
                <a:gd name="T49" fmla="*/ 2028 h 5897"/>
                <a:gd name="T50" fmla="*/ 11229 w 14013"/>
                <a:gd name="T51" fmla="*/ 1984 h 5897"/>
                <a:gd name="T52" fmla="*/ 11682 w 14013"/>
                <a:gd name="T53" fmla="*/ 1897 h 5897"/>
                <a:gd name="T54" fmla="*/ 12153 w 14013"/>
                <a:gd name="T55" fmla="*/ 1759 h 5897"/>
                <a:gd name="T56" fmla="*/ 12645 w 14013"/>
                <a:gd name="T57" fmla="*/ 1569 h 5897"/>
                <a:gd name="T58" fmla="*/ 13158 w 14013"/>
                <a:gd name="T59" fmla="*/ 1323 h 5897"/>
                <a:gd name="T60" fmla="*/ 13695 w 14013"/>
                <a:gd name="T61" fmla="*/ 1016 h 5897"/>
                <a:gd name="T62" fmla="*/ 13991 w 14013"/>
                <a:gd name="T63" fmla="*/ 830 h 5897"/>
                <a:gd name="T64" fmla="*/ 13883 w 14013"/>
                <a:gd name="T65" fmla="*/ 977 h 5897"/>
                <a:gd name="T66" fmla="*/ 13716 w 14013"/>
                <a:gd name="T67" fmla="*/ 1296 h 5897"/>
                <a:gd name="T68" fmla="*/ 13398 w 14013"/>
                <a:gd name="T69" fmla="*/ 1742 h 5897"/>
                <a:gd name="T70" fmla="*/ 12936 w 14013"/>
                <a:gd name="T71" fmla="*/ 2302 h 5897"/>
                <a:gd name="T72" fmla="*/ 12467 w 14013"/>
                <a:gd name="T73" fmla="*/ 2797 h 5897"/>
                <a:gd name="T74" fmla="*/ 11768 w 14013"/>
                <a:gd name="T75" fmla="*/ 3430 h 5897"/>
                <a:gd name="T76" fmla="*/ 11009 w 14013"/>
                <a:gd name="T77" fmla="*/ 4009 h 5897"/>
                <a:gd name="T78" fmla="*/ 10197 w 14013"/>
                <a:gd name="T79" fmla="*/ 4521 h 5897"/>
                <a:gd name="T80" fmla="*/ 9343 w 14013"/>
                <a:gd name="T81" fmla="*/ 4965 h 5897"/>
                <a:gd name="T82" fmla="*/ 8453 w 14013"/>
                <a:gd name="T83" fmla="*/ 5330 h 5897"/>
                <a:gd name="T84" fmla="*/ 7536 w 14013"/>
                <a:gd name="T85" fmla="*/ 5610 h 5897"/>
                <a:gd name="T86" fmla="*/ 6601 w 14013"/>
                <a:gd name="T87" fmla="*/ 5799 h 5897"/>
                <a:gd name="T88" fmla="*/ 5655 w 14013"/>
                <a:gd name="T89" fmla="*/ 5890 h 5897"/>
                <a:gd name="T90" fmla="*/ 4843 w 14013"/>
                <a:gd name="T91" fmla="*/ 5884 h 5897"/>
                <a:gd name="T92" fmla="*/ 4371 w 14013"/>
                <a:gd name="T93" fmla="*/ 5840 h 5897"/>
                <a:gd name="T94" fmla="*/ 3906 w 14013"/>
                <a:gd name="T95" fmla="*/ 5759 h 5897"/>
                <a:gd name="T96" fmla="*/ 3452 w 14013"/>
                <a:gd name="T97" fmla="*/ 5643 h 5897"/>
                <a:gd name="T98" fmla="*/ 3011 w 14013"/>
                <a:gd name="T99" fmla="*/ 5489 h 5897"/>
                <a:gd name="T100" fmla="*/ 2588 w 14013"/>
                <a:gd name="T101" fmla="*/ 5298 h 5897"/>
                <a:gd name="T102" fmla="*/ 2185 w 14013"/>
                <a:gd name="T103" fmla="*/ 5068 h 5897"/>
                <a:gd name="T104" fmla="*/ 1804 w 14013"/>
                <a:gd name="T105" fmla="*/ 4800 h 5897"/>
                <a:gd name="T106" fmla="*/ 1450 w 14013"/>
                <a:gd name="T107" fmla="*/ 4491 h 5897"/>
                <a:gd name="T108" fmla="*/ 1126 w 14013"/>
                <a:gd name="T109" fmla="*/ 4142 h 5897"/>
                <a:gd name="T110" fmla="*/ 930 w 14013"/>
                <a:gd name="T111" fmla="*/ 3888 h 5897"/>
                <a:gd name="T112" fmla="*/ 645 w 14013"/>
                <a:gd name="T113" fmla="*/ 3423 h 5897"/>
                <a:gd name="T114" fmla="*/ 367 w 14013"/>
                <a:gd name="T115" fmla="*/ 2792 h 5897"/>
                <a:gd name="T116" fmla="*/ 171 w 14013"/>
                <a:gd name="T117" fmla="*/ 2128 h 5897"/>
                <a:gd name="T118" fmla="*/ 40 w 14013"/>
                <a:gd name="T119" fmla="*/ 1443 h 5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13" h="5897">
                  <a:moveTo>
                    <a:pt x="0" y="1148"/>
                  </a:moveTo>
                  <a:lnTo>
                    <a:pt x="0" y="1148"/>
                  </a:lnTo>
                  <a:lnTo>
                    <a:pt x="2" y="1157"/>
                  </a:lnTo>
                  <a:lnTo>
                    <a:pt x="4" y="1166"/>
                  </a:lnTo>
                  <a:lnTo>
                    <a:pt x="7" y="1175"/>
                  </a:lnTo>
                  <a:lnTo>
                    <a:pt x="10" y="1184"/>
                  </a:lnTo>
                  <a:lnTo>
                    <a:pt x="18" y="1202"/>
                  </a:lnTo>
                  <a:lnTo>
                    <a:pt x="29" y="1219"/>
                  </a:lnTo>
                  <a:lnTo>
                    <a:pt x="41" y="1235"/>
                  </a:lnTo>
                  <a:lnTo>
                    <a:pt x="56" y="1251"/>
                  </a:lnTo>
                  <a:lnTo>
                    <a:pt x="73" y="1267"/>
                  </a:lnTo>
                  <a:lnTo>
                    <a:pt x="91" y="1282"/>
                  </a:lnTo>
                  <a:lnTo>
                    <a:pt x="110" y="1296"/>
                  </a:lnTo>
                  <a:lnTo>
                    <a:pt x="131" y="1311"/>
                  </a:lnTo>
                  <a:lnTo>
                    <a:pt x="152" y="1324"/>
                  </a:lnTo>
                  <a:lnTo>
                    <a:pt x="175" y="1337"/>
                  </a:lnTo>
                  <a:lnTo>
                    <a:pt x="199" y="1349"/>
                  </a:lnTo>
                  <a:lnTo>
                    <a:pt x="223" y="1361"/>
                  </a:lnTo>
                  <a:lnTo>
                    <a:pt x="250" y="1372"/>
                  </a:lnTo>
                  <a:lnTo>
                    <a:pt x="275" y="1382"/>
                  </a:lnTo>
                  <a:lnTo>
                    <a:pt x="301" y="1392"/>
                  </a:lnTo>
                  <a:lnTo>
                    <a:pt x="327" y="1402"/>
                  </a:lnTo>
                  <a:lnTo>
                    <a:pt x="380" y="1419"/>
                  </a:lnTo>
                  <a:lnTo>
                    <a:pt x="432" y="1433"/>
                  </a:lnTo>
                  <a:lnTo>
                    <a:pt x="482" y="1445"/>
                  </a:lnTo>
                  <a:lnTo>
                    <a:pt x="528" y="1455"/>
                  </a:lnTo>
                  <a:lnTo>
                    <a:pt x="571" y="1462"/>
                  </a:lnTo>
                  <a:lnTo>
                    <a:pt x="608" y="1466"/>
                  </a:lnTo>
                  <a:lnTo>
                    <a:pt x="639" y="1468"/>
                  </a:lnTo>
                  <a:lnTo>
                    <a:pt x="639" y="1468"/>
                  </a:lnTo>
                  <a:lnTo>
                    <a:pt x="664" y="1468"/>
                  </a:lnTo>
                  <a:lnTo>
                    <a:pt x="688" y="1468"/>
                  </a:lnTo>
                  <a:lnTo>
                    <a:pt x="713" y="1467"/>
                  </a:lnTo>
                  <a:lnTo>
                    <a:pt x="737" y="1465"/>
                  </a:lnTo>
                  <a:lnTo>
                    <a:pt x="761" y="1463"/>
                  </a:lnTo>
                  <a:lnTo>
                    <a:pt x="786" y="1460"/>
                  </a:lnTo>
                  <a:lnTo>
                    <a:pt x="834" y="1452"/>
                  </a:lnTo>
                  <a:lnTo>
                    <a:pt x="881" y="1442"/>
                  </a:lnTo>
                  <a:lnTo>
                    <a:pt x="927" y="1430"/>
                  </a:lnTo>
                  <a:lnTo>
                    <a:pt x="974" y="1416"/>
                  </a:lnTo>
                  <a:lnTo>
                    <a:pt x="1019" y="1400"/>
                  </a:lnTo>
                  <a:lnTo>
                    <a:pt x="1064" y="1383"/>
                  </a:lnTo>
                  <a:lnTo>
                    <a:pt x="1109" y="1364"/>
                  </a:lnTo>
                  <a:lnTo>
                    <a:pt x="1154" y="1343"/>
                  </a:lnTo>
                  <a:lnTo>
                    <a:pt x="1197" y="1320"/>
                  </a:lnTo>
                  <a:lnTo>
                    <a:pt x="1241" y="1296"/>
                  </a:lnTo>
                  <a:lnTo>
                    <a:pt x="1283" y="1271"/>
                  </a:lnTo>
                  <a:lnTo>
                    <a:pt x="1327" y="1245"/>
                  </a:lnTo>
                  <a:lnTo>
                    <a:pt x="1368" y="1218"/>
                  </a:lnTo>
                  <a:lnTo>
                    <a:pt x="1410" y="1191"/>
                  </a:lnTo>
                  <a:lnTo>
                    <a:pt x="1451" y="1162"/>
                  </a:lnTo>
                  <a:lnTo>
                    <a:pt x="1493" y="1133"/>
                  </a:lnTo>
                  <a:lnTo>
                    <a:pt x="1533" y="1102"/>
                  </a:lnTo>
                  <a:lnTo>
                    <a:pt x="1613" y="1042"/>
                  </a:lnTo>
                  <a:lnTo>
                    <a:pt x="1693" y="981"/>
                  </a:lnTo>
                  <a:lnTo>
                    <a:pt x="1848" y="859"/>
                  </a:lnTo>
                  <a:lnTo>
                    <a:pt x="1924" y="801"/>
                  </a:lnTo>
                  <a:lnTo>
                    <a:pt x="1962" y="773"/>
                  </a:lnTo>
                  <a:lnTo>
                    <a:pt x="2000" y="745"/>
                  </a:lnTo>
                  <a:lnTo>
                    <a:pt x="2000" y="745"/>
                  </a:lnTo>
                  <a:lnTo>
                    <a:pt x="2039" y="718"/>
                  </a:lnTo>
                  <a:lnTo>
                    <a:pt x="2078" y="692"/>
                  </a:lnTo>
                  <a:lnTo>
                    <a:pt x="2117" y="666"/>
                  </a:lnTo>
                  <a:lnTo>
                    <a:pt x="2157" y="641"/>
                  </a:lnTo>
                  <a:lnTo>
                    <a:pt x="2199" y="616"/>
                  </a:lnTo>
                  <a:lnTo>
                    <a:pt x="2240" y="592"/>
                  </a:lnTo>
                  <a:lnTo>
                    <a:pt x="2281" y="567"/>
                  </a:lnTo>
                  <a:lnTo>
                    <a:pt x="2323" y="544"/>
                  </a:lnTo>
                  <a:lnTo>
                    <a:pt x="2367" y="522"/>
                  </a:lnTo>
                  <a:lnTo>
                    <a:pt x="2409" y="500"/>
                  </a:lnTo>
                  <a:lnTo>
                    <a:pt x="2452" y="479"/>
                  </a:lnTo>
                  <a:lnTo>
                    <a:pt x="2495" y="458"/>
                  </a:lnTo>
                  <a:lnTo>
                    <a:pt x="2584" y="418"/>
                  </a:lnTo>
                  <a:lnTo>
                    <a:pt x="2672" y="379"/>
                  </a:lnTo>
                  <a:lnTo>
                    <a:pt x="2763" y="342"/>
                  </a:lnTo>
                  <a:lnTo>
                    <a:pt x="2853" y="308"/>
                  </a:lnTo>
                  <a:lnTo>
                    <a:pt x="2945" y="276"/>
                  </a:lnTo>
                  <a:lnTo>
                    <a:pt x="3036" y="245"/>
                  </a:lnTo>
                  <a:lnTo>
                    <a:pt x="3128" y="215"/>
                  </a:lnTo>
                  <a:lnTo>
                    <a:pt x="3219" y="188"/>
                  </a:lnTo>
                  <a:lnTo>
                    <a:pt x="3312" y="163"/>
                  </a:lnTo>
                  <a:lnTo>
                    <a:pt x="3404" y="139"/>
                  </a:lnTo>
                  <a:lnTo>
                    <a:pt x="3404" y="139"/>
                  </a:lnTo>
                  <a:lnTo>
                    <a:pt x="3500" y="116"/>
                  </a:lnTo>
                  <a:lnTo>
                    <a:pt x="3597" y="95"/>
                  </a:lnTo>
                  <a:lnTo>
                    <a:pt x="3694" y="76"/>
                  </a:lnTo>
                  <a:lnTo>
                    <a:pt x="3792" y="59"/>
                  </a:lnTo>
                  <a:lnTo>
                    <a:pt x="3889" y="43"/>
                  </a:lnTo>
                  <a:lnTo>
                    <a:pt x="3987" y="31"/>
                  </a:lnTo>
                  <a:lnTo>
                    <a:pt x="4085" y="20"/>
                  </a:lnTo>
                  <a:lnTo>
                    <a:pt x="4184" y="12"/>
                  </a:lnTo>
                  <a:lnTo>
                    <a:pt x="4283" y="5"/>
                  </a:lnTo>
                  <a:lnTo>
                    <a:pt x="4381" y="1"/>
                  </a:lnTo>
                  <a:lnTo>
                    <a:pt x="4480" y="0"/>
                  </a:lnTo>
                  <a:lnTo>
                    <a:pt x="4578" y="0"/>
                  </a:lnTo>
                  <a:lnTo>
                    <a:pt x="4677" y="3"/>
                  </a:lnTo>
                  <a:lnTo>
                    <a:pt x="4774" y="7"/>
                  </a:lnTo>
                  <a:lnTo>
                    <a:pt x="4873" y="15"/>
                  </a:lnTo>
                  <a:lnTo>
                    <a:pt x="4970" y="24"/>
                  </a:lnTo>
                  <a:lnTo>
                    <a:pt x="5068" y="36"/>
                  </a:lnTo>
                  <a:lnTo>
                    <a:pt x="5166" y="50"/>
                  </a:lnTo>
                  <a:lnTo>
                    <a:pt x="5262" y="67"/>
                  </a:lnTo>
                  <a:lnTo>
                    <a:pt x="5359" y="85"/>
                  </a:lnTo>
                  <a:lnTo>
                    <a:pt x="5454" y="106"/>
                  </a:lnTo>
                  <a:lnTo>
                    <a:pt x="5502" y="118"/>
                  </a:lnTo>
                  <a:lnTo>
                    <a:pt x="5550" y="129"/>
                  </a:lnTo>
                  <a:lnTo>
                    <a:pt x="5597" y="142"/>
                  </a:lnTo>
                  <a:lnTo>
                    <a:pt x="5644" y="155"/>
                  </a:lnTo>
                  <a:lnTo>
                    <a:pt x="5692" y="169"/>
                  </a:lnTo>
                  <a:lnTo>
                    <a:pt x="5739" y="183"/>
                  </a:lnTo>
                  <a:lnTo>
                    <a:pt x="5786" y="198"/>
                  </a:lnTo>
                  <a:lnTo>
                    <a:pt x="5832" y="213"/>
                  </a:lnTo>
                  <a:lnTo>
                    <a:pt x="5879" y="231"/>
                  </a:lnTo>
                  <a:lnTo>
                    <a:pt x="5926" y="247"/>
                  </a:lnTo>
                  <a:lnTo>
                    <a:pt x="5971" y="265"/>
                  </a:lnTo>
                  <a:lnTo>
                    <a:pt x="6017" y="282"/>
                  </a:lnTo>
                  <a:lnTo>
                    <a:pt x="6064" y="301"/>
                  </a:lnTo>
                  <a:lnTo>
                    <a:pt x="6109" y="320"/>
                  </a:lnTo>
                  <a:lnTo>
                    <a:pt x="6154" y="340"/>
                  </a:lnTo>
                  <a:lnTo>
                    <a:pt x="6199" y="360"/>
                  </a:lnTo>
                  <a:lnTo>
                    <a:pt x="6245" y="381"/>
                  </a:lnTo>
                  <a:lnTo>
                    <a:pt x="6289" y="403"/>
                  </a:lnTo>
                  <a:lnTo>
                    <a:pt x="6333" y="426"/>
                  </a:lnTo>
                  <a:lnTo>
                    <a:pt x="6377" y="449"/>
                  </a:lnTo>
                  <a:lnTo>
                    <a:pt x="6422" y="472"/>
                  </a:lnTo>
                  <a:lnTo>
                    <a:pt x="6466" y="496"/>
                  </a:lnTo>
                  <a:lnTo>
                    <a:pt x="6466" y="496"/>
                  </a:lnTo>
                  <a:lnTo>
                    <a:pt x="6664" y="609"/>
                  </a:lnTo>
                  <a:lnTo>
                    <a:pt x="6861" y="721"/>
                  </a:lnTo>
                  <a:lnTo>
                    <a:pt x="7059" y="834"/>
                  </a:lnTo>
                  <a:lnTo>
                    <a:pt x="7256" y="945"/>
                  </a:lnTo>
                  <a:lnTo>
                    <a:pt x="7455" y="1056"/>
                  </a:lnTo>
                  <a:lnTo>
                    <a:pt x="7554" y="1110"/>
                  </a:lnTo>
                  <a:lnTo>
                    <a:pt x="7654" y="1164"/>
                  </a:lnTo>
                  <a:lnTo>
                    <a:pt x="7753" y="1216"/>
                  </a:lnTo>
                  <a:lnTo>
                    <a:pt x="7854" y="1268"/>
                  </a:lnTo>
                  <a:lnTo>
                    <a:pt x="7954" y="1320"/>
                  </a:lnTo>
                  <a:lnTo>
                    <a:pt x="8055" y="1370"/>
                  </a:lnTo>
                  <a:lnTo>
                    <a:pt x="8157" y="1419"/>
                  </a:lnTo>
                  <a:lnTo>
                    <a:pt x="8258" y="1466"/>
                  </a:lnTo>
                  <a:lnTo>
                    <a:pt x="8360" y="1513"/>
                  </a:lnTo>
                  <a:lnTo>
                    <a:pt x="8462" y="1558"/>
                  </a:lnTo>
                  <a:lnTo>
                    <a:pt x="8565" y="1602"/>
                  </a:lnTo>
                  <a:lnTo>
                    <a:pt x="8668" y="1644"/>
                  </a:lnTo>
                  <a:lnTo>
                    <a:pt x="8773" y="1685"/>
                  </a:lnTo>
                  <a:lnTo>
                    <a:pt x="8878" y="1723"/>
                  </a:lnTo>
                  <a:lnTo>
                    <a:pt x="8983" y="1760"/>
                  </a:lnTo>
                  <a:lnTo>
                    <a:pt x="9090" y="1795"/>
                  </a:lnTo>
                  <a:lnTo>
                    <a:pt x="9196" y="1827"/>
                  </a:lnTo>
                  <a:lnTo>
                    <a:pt x="9305" y="1859"/>
                  </a:lnTo>
                  <a:lnTo>
                    <a:pt x="9414" y="1888"/>
                  </a:lnTo>
                  <a:lnTo>
                    <a:pt x="9468" y="1901"/>
                  </a:lnTo>
                  <a:lnTo>
                    <a:pt x="9523" y="1914"/>
                  </a:lnTo>
                  <a:lnTo>
                    <a:pt x="9578" y="1926"/>
                  </a:lnTo>
                  <a:lnTo>
                    <a:pt x="9633" y="1938"/>
                  </a:lnTo>
                  <a:lnTo>
                    <a:pt x="9689" y="1949"/>
                  </a:lnTo>
                  <a:lnTo>
                    <a:pt x="9745" y="1959"/>
                  </a:lnTo>
                  <a:lnTo>
                    <a:pt x="9801" y="1969"/>
                  </a:lnTo>
                  <a:lnTo>
                    <a:pt x="9857" y="1978"/>
                  </a:lnTo>
                  <a:lnTo>
                    <a:pt x="9914" y="1987"/>
                  </a:lnTo>
                  <a:lnTo>
                    <a:pt x="9970" y="1994"/>
                  </a:lnTo>
                  <a:lnTo>
                    <a:pt x="10027" y="2001"/>
                  </a:lnTo>
                  <a:lnTo>
                    <a:pt x="10084" y="2008"/>
                  </a:lnTo>
                  <a:lnTo>
                    <a:pt x="10142" y="2014"/>
                  </a:lnTo>
                  <a:lnTo>
                    <a:pt x="10200" y="2019"/>
                  </a:lnTo>
                  <a:lnTo>
                    <a:pt x="10258" y="2023"/>
                  </a:lnTo>
                  <a:lnTo>
                    <a:pt x="10317" y="2026"/>
                  </a:lnTo>
                  <a:lnTo>
                    <a:pt x="10375" y="2030"/>
                  </a:lnTo>
                  <a:lnTo>
                    <a:pt x="10434" y="2032"/>
                  </a:lnTo>
                  <a:lnTo>
                    <a:pt x="10494" y="2034"/>
                  </a:lnTo>
                  <a:lnTo>
                    <a:pt x="10553" y="2034"/>
                  </a:lnTo>
                  <a:lnTo>
                    <a:pt x="10612" y="2034"/>
                  </a:lnTo>
                  <a:lnTo>
                    <a:pt x="10673" y="2033"/>
                  </a:lnTo>
                  <a:lnTo>
                    <a:pt x="10733" y="2031"/>
                  </a:lnTo>
                  <a:lnTo>
                    <a:pt x="10795" y="2028"/>
                  </a:lnTo>
                  <a:lnTo>
                    <a:pt x="10856" y="2024"/>
                  </a:lnTo>
                  <a:lnTo>
                    <a:pt x="10917" y="2019"/>
                  </a:lnTo>
                  <a:lnTo>
                    <a:pt x="10979" y="2014"/>
                  </a:lnTo>
                  <a:lnTo>
                    <a:pt x="11041" y="2008"/>
                  </a:lnTo>
                  <a:lnTo>
                    <a:pt x="11103" y="2001"/>
                  </a:lnTo>
                  <a:lnTo>
                    <a:pt x="11167" y="1993"/>
                  </a:lnTo>
                  <a:lnTo>
                    <a:pt x="11229" y="1984"/>
                  </a:lnTo>
                  <a:lnTo>
                    <a:pt x="11293" y="1975"/>
                  </a:lnTo>
                  <a:lnTo>
                    <a:pt x="11357" y="1964"/>
                  </a:lnTo>
                  <a:lnTo>
                    <a:pt x="11421" y="1952"/>
                  </a:lnTo>
                  <a:lnTo>
                    <a:pt x="11485" y="1940"/>
                  </a:lnTo>
                  <a:lnTo>
                    <a:pt x="11551" y="1926"/>
                  </a:lnTo>
                  <a:lnTo>
                    <a:pt x="11616" y="1912"/>
                  </a:lnTo>
                  <a:lnTo>
                    <a:pt x="11682" y="1897"/>
                  </a:lnTo>
                  <a:lnTo>
                    <a:pt x="11748" y="1880"/>
                  </a:lnTo>
                  <a:lnTo>
                    <a:pt x="11814" y="1863"/>
                  </a:lnTo>
                  <a:lnTo>
                    <a:pt x="11882" y="1843"/>
                  </a:lnTo>
                  <a:lnTo>
                    <a:pt x="11948" y="1824"/>
                  </a:lnTo>
                  <a:lnTo>
                    <a:pt x="12016" y="1803"/>
                  </a:lnTo>
                  <a:lnTo>
                    <a:pt x="12085" y="1782"/>
                  </a:lnTo>
                  <a:lnTo>
                    <a:pt x="12153" y="1759"/>
                  </a:lnTo>
                  <a:lnTo>
                    <a:pt x="12222" y="1736"/>
                  </a:lnTo>
                  <a:lnTo>
                    <a:pt x="12291" y="1711"/>
                  </a:lnTo>
                  <a:lnTo>
                    <a:pt x="12361" y="1685"/>
                  </a:lnTo>
                  <a:lnTo>
                    <a:pt x="12431" y="1657"/>
                  </a:lnTo>
                  <a:lnTo>
                    <a:pt x="12502" y="1629"/>
                  </a:lnTo>
                  <a:lnTo>
                    <a:pt x="12573" y="1600"/>
                  </a:lnTo>
                  <a:lnTo>
                    <a:pt x="12645" y="1569"/>
                  </a:lnTo>
                  <a:lnTo>
                    <a:pt x="12716" y="1538"/>
                  </a:lnTo>
                  <a:lnTo>
                    <a:pt x="12789" y="1505"/>
                  </a:lnTo>
                  <a:lnTo>
                    <a:pt x="12862" y="1471"/>
                  </a:lnTo>
                  <a:lnTo>
                    <a:pt x="12936" y="1436"/>
                  </a:lnTo>
                  <a:lnTo>
                    <a:pt x="13009" y="1399"/>
                  </a:lnTo>
                  <a:lnTo>
                    <a:pt x="13084" y="1362"/>
                  </a:lnTo>
                  <a:lnTo>
                    <a:pt x="13158" y="1323"/>
                  </a:lnTo>
                  <a:lnTo>
                    <a:pt x="13233" y="1283"/>
                  </a:lnTo>
                  <a:lnTo>
                    <a:pt x="13309" y="1242"/>
                  </a:lnTo>
                  <a:lnTo>
                    <a:pt x="13385" y="1199"/>
                  </a:lnTo>
                  <a:lnTo>
                    <a:pt x="13462" y="1156"/>
                  </a:lnTo>
                  <a:lnTo>
                    <a:pt x="13539" y="1110"/>
                  </a:lnTo>
                  <a:lnTo>
                    <a:pt x="13617" y="1064"/>
                  </a:lnTo>
                  <a:lnTo>
                    <a:pt x="13695" y="1016"/>
                  </a:lnTo>
                  <a:lnTo>
                    <a:pt x="13774" y="968"/>
                  </a:lnTo>
                  <a:lnTo>
                    <a:pt x="13853" y="917"/>
                  </a:lnTo>
                  <a:lnTo>
                    <a:pt x="13933" y="865"/>
                  </a:lnTo>
                  <a:lnTo>
                    <a:pt x="14013" y="813"/>
                  </a:lnTo>
                  <a:lnTo>
                    <a:pt x="14013" y="813"/>
                  </a:lnTo>
                  <a:lnTo>
                    <a:pt x="14002" y="821"/>
                  </a:lnTo>
                  <a:lnTo>
                    <a:pt x="13991" y="830"/>
                  </a:lnTo>
                  <a:lnTo>
                    <a:pt x="13980" y="841"/>
                  </a:lnTo>
                  <a:lnTo>
                    <a:pt x="13969" y="852"/>
                  </a:lnTo>
                  <a:lnTo>
                    <a:pt x="13959" y="865"/>
                  </a:lnTo>
                  <a:lnTo>
                    <a:pt x="13947" y="878"/>
                  </a:lnTo>
                  <a:lnTo>
                    <a:pt x="13925" y="908"/>
                  </a:lnTo>
                  <a:lnTo>
                    <a:pt x="13904" y="941"/>
                  </a:lnTo>
                  <a:lnTo>
                    <a:pt x="13883" y="977"/>
                  </a:lnTo>
                  <a:lnTo>
                    <a:pt x="13863" y="1014"/>
                  </a:lnTo>
                  <a:lnTo>
                    <a:pt x="13843" y="1052"/>
                  </a:lnTo>
                  <a:lnTo>
                    <a:pt x="13804" y="1129"/>
                  </a:lnTo>
                  <a:lnTo>
                    <a:pt x="13766" y="1202"/>
                  </a:lnTo>
                  <a:lnTo>
                    <a:pt x="13749" y="1236"/>
                  </a:lnTo>
                  <a:lnTo>
                    <a:pt x="13732" y="1268"/>
                  </a:lnTo>
                  <a:lnTo>
                    <a:pt x="13716" y="1296"/>
                  </a:lnTo>
                  <a:lnTo>
                    <a:pt x="13701" y="1321"/>
                  </a:lnTo>
                  <a:lnTo>
                    <a:pt x="13701" y="1321"/>
                  </a:lnTo>
                  <a:lnTo>
                    <a:pt x="13643" y="1406"/>
                  </a:lnTo>
                  <a:lnTo>
                    <a:pt x="13582" y="1492"/>
                  </a:lnTo>
                  <a:lnTo>
                    <a:pt x="13522" y="1575"/>
                  </a:lnTo>
                  <a:lnTo>
                    <a:pt x="13461" y="1658"/>
                  </a:lnTo>
                  <a:lnTo>
                    <a:pt x="13398" y="1742"/>
                  </a:lnTo>
                  <a:lnTo>
                    <a:pt x="13335" y="1823"/>
                  </a:lnTo>
                  <a:lnTo>
                    <a:pt x="13271" y="1905"/>
                  </a:lnTo>
                  <a:lnTo>
                    <a:pt x="13205" y="1985"/>
                  </a:lnTo>
                  <a:lnTo>
                    <a:pt x="13139" y="2066"/>
                  </a:lnTo>
                  <a:lnTo>
                    <a:pt x="13071" y="2145"/>
                  </a:lnTo>
                  <a:lnTo>
                    <a:pt x="13004" y="2224"/>
                  </a:lnTo>
                  <a:lnTo>
                    <a:pt x="12936" y="2302"/>
                  </a:lnTo>
                  <a:lnTo>
                    <a:pt x="12866" y="2378"/>
                  </a:lnTo>
                  <a:lnTo>
                    <a:pt x="12797" y="2455"/>
                  </a:lnTo>
                  <a:lnTo>
                    <a:pt x="12726" y="2531"/>
                  </a:lnTo>
                  <a:lnTo>
                    <a:pt x="12654" y="2607"/>
                  </a:lnTo>
                  <a:lnTo>
                    <a:pt x="12654" y="2607"/>
                  </a:lnTo>
                  <a:lnTo>
                    <a:pt x="12562" y="2702"/>
                  </a:lnTo>
                  <a:lnTo>
                    <a:pt x="12467" y="2797"/>
                  </a:lnTo>
                  <a:lnTo>
                    <a:pt x="12370" y="2890"/>
                  </a:lnTo>
                  <a:lnTo>
                    <a:pt x="12274" y="2984"/>
                  </a:lnTo>
                  <a:lnTo>
                    <a:pt x="12175" y="3075"/>
                  </a:lnTo>
                  <a:lnTo>
                    <a:pt x="12075" y="3166"/>
                  </a:lnTo>
                  <a:lnTo>
                    <a:pt x="11974" y="3255"/>
                  </a:lnTo>
                  <a:lnTo>
                    <a:pt x="11872" y="3344"/>
                  </a:lnTo>
                  <a:lnTo>
                    <a:pt x="11768" y="3430"/>
                  </a:lnTo>
                  <a:lnTo>
                    <a:pt x="11662" y="3517"/>
                  </a:lnTo>
                  <a:lnTo>
                    <a:pt x="11557" y="3602"/>
                  </a:lnTo>
                  <a:lnTo>
                    <a:pt x="11449" y="3686"/>
                  </a:lnTo>
                  <a:lnTo>
                    <a:pt x="11341" y="3768"/>
                  </a:lnTo>
                  <a:lnTo>
                    <a:pt x="11231" y="3850"/>
                  </a:lnTo>
                  <a:lnTo>
                    <a:pt x="11120" y="3929"/>
                  </a:lnTo>
                  <a:lnTo>
                    <a:pt x="11009" y="4009"/>
                  </a:lnTo>
                  <a:lnTo>
                    <a:pt x="10896" y="4086"/>
                  </a:lnTo>
                  <a:lnTo>
                    <a:pt x="10781" y="4161"/>
                  </a:lnTo>
                  <a:lnTo>
                    <a:pt x="10667" y="4237"/>
                  </a:lnTo>
                  <a:lnTo>
                    <a:pt x="10551" y="4310"/>
                  </a:lnTo>
                  <a:lnTo>
                    <a:pt x="10433" y="4382"/>
                  </a:lnTo>
                  <a:lnTo>
                    <a:pt x="10316" y="4452"/>
                  </a:lnTo>
                  <a:lnTo>
                    <a:pt x="10197" y="4521"/>
                  </a:lnTo>
                  <a:lnTo>
                    <a:pt x="10077" y="4590"/>
                  </a:lnTo>
                  <a:lnTo>
                    <a:pt x="9958" y="4656"/>
                  </a:lnTo>
                  <a:lnTo>
                    <a:pt x="9836" y="4720"/>
                  </a:lnTo>
                  <a:lnTo>
                    <a:pt x="9714" y="4784"/>
                  </a:lnTo>
                  <a:lnTo>
                    <a:pt x="9591" y="4845"/>
                  </a:lnTo>
                  <a:lnTo>
                    <a:pt x="9467" y="4905"/>
                  </a:lnTo>
                  <a:lnTo>
                    <a:pt x="9343" y="4965"/>
                  </a:lnTo>
                  <a:lnTo>
                    <a:pt x="9218" y="5022"/>
                  </a:lnTo>
                  <a:lnTo>
                    <a:pt x="9092" y="5077"/>
                  </a:lnTo>
                  <a:lnTo>
                    <a:pt x="8965" y="5131"/>
                  </a:lnTo>
                  <a:lnTo>
                    <a:pt x="8838" y="5183"/>
                  </a:lnTo>
                  <a:lnTo>
                    <a:pt x="8711" y="5234"/>
                  </a:lnTo>
                  <a:lnTo>
                    <a:pt x="8582" y="5283"/>
                  </a:lnTo>
                  <a:lnTo>
                    <a:pt x="8453" y="5330"/>
                  </a:lnTo>
                  <a:lnTo>
                    <a:pt x="8323" y="5375"/>
                  </a:lnTo>
                  <a:lnTo>
                    <a:pt x="8194" y="5419"/>
                  </a:lnTo>
                  <a:lnTo>
                    <a:pt x="8063" y="5461"/>
                  </a:lnTo>
                  <a:lnTo>
                    <a:pt x="7932" y="5501"/>
                  </a:lnTo>
                  <a:lnTo>
                    <a:pt x="7801" y="5539"/>
                  </a:lnTo>
                  <a:lnTo>
                    <a:pt x="7669" y="5576"/>
                  </a:lnTo>
                  <a:lnTo>
                    <a:pt x="7536" y="5610"/>
                  </a:lnTo>
                  <a:lnTo>
                    <a:pt x="7403" y="5644"/>
                  </a:lnTo>
                  <a:lnTo>
                    <a:pt x="7270" y="5674"/>
                  </a:lnTo>
                  <a:lnTo>
                    <a:pt x="7137" y="5703"/>
                  </a:lnTo>
                  <a:lnTo>
                    <a:pt x="7004" y="5730"/>
                  </a:lnTo>
                  <a:lnTo>
                    <a:pt x="6869" y="5755"/>
                  </a:lnTo>
                  <a:lnTo>
                    <a:pt x="6735" y="5778"/>
                  </a:lnTo>
                  <a:lnTo>
                    <a:pt x="6601" y="5799"/>
                  </a:lnTo>
                  <a:lnTo>
                    <a:pt x="6466" y="5819"/>
                  </a:lnTo>
                  <a:lnTo>
                    <a:pt x="6331" y="5836"/>
                  </a:lnTo>
                  <a:lnTo>
                    <a:pt x="6196" y="5851"/>
                  </a:lnTo>
                  <a:lnTo>
                    <a:pt x="6062" y="5864"/>
                  </a:lnTo>
                  <a:lnTo>
                    <a:pt x="5926" y="5875"/>
                  </a:lnTo>
                  <a:lnTo>
                    <a:pt x="5791" y="5884"/>
                  </a:lnTo>
                  <a:lnTo>
                    <a:pt x="5655" y="5890"/>
                  </a:lnTo>
                  <a:lnTo>
                    <a:pt x="5520" y="5895"/>
                  </a:lnTo>
                  <a:lnTo>
                    <a:pt x="5385" y="5897"/>
                  </a:lnTo>
                  <a:lnTo>
                    <a:pt x="5249" y="5897"/>
                  </a:lnTo>
                  <a:lnTo>
                    <a:pt x="5113" y="5895"/>
                  </a:lnTo>
                  <a:lnTo>
                    <a:pt x="4978" y="5891"/>
                  </a:lnTo>
                  <a:lnTo>
                    <a:pt x="4843" y="5884"/>
                  </a:lnTo>
                  <a:lnTo>
                    <a:pt x="4843" y="5884"/>
                  </a:lnTo>
                  <a:lnTo>
                    <a:pt x="4775" y="5880"/>
                  </a:lnTo>
                  <a:lnTo>
                    <a:pt x="4707" y="5875"/>
                  </a:lnTo>
                  <a:lnTo>
                    <a:pt x="4640" y="5869"/>
                  </a:lnTo>
                  <a:lnTo>
                    <a:pt x="4572" y="5863"/>
                  </a:lnTo>
                  <a:lnTo>
                    <a:pt x="4505" y="5856"/>
                  </a:lnTo>
                  <a:lnTo>
                    <a:pt x="4437" y="5848"/>
                  </a:lnTo>
                  <a:lnTo>
                    <a:pt x="4371" y="5840"/>
                  </a:lnTo>
                  <a:lnTo>
                    <a:pt x="4304" y="5830"/>
                  </a:lnTo>
                  <a:lnTo>
                    <a:pt x="4237" y="5820"/>
                  </a:lnTo>
                  <a:lnTo>
                    <a:pt x="4171" y="5810"/>
                  </a:lnTo>
                  <a:lnTo>
                    <a:pt x="4105" y="5797"/>
                  </a:lnTo>
                  <a:lnTo>
                    <a:pt x="4038" y="5785"/>
                  </a:lnTo>
                  <a:lnTo>
                    <a:pt x="3972" y="5772"/>
                  </a:lnTo>
                  <a:lnTo>
                    <a:pt x="3906" y="5759"/>
                  </a:lnTo>
                  <a:lnTo>
                    <a:pt x="3840" y="5744"/>
                  </a:lnTo>
                  <a:lnTo>
                    <a:pt x="3775" y="5729"/>
                  </a:lnTo>
                  <a:lnTo>
                    <a:pt x="3710" y="5714"/>
                  </a:lnTo>
                  <a:lnTo>
                    <a:pt x="3645" y="5697"/>
                  </a:lnTo>
                  <a:lnTo>
                    <a:pt x="3581" y="5680"/>
                  </a:lnTo>
                  <a:lnTo>
                    <a:pt x="3516" y="5662"/>
                  </a:lnTo>
                  <a:lnTo>
                    <a:pt x="3452" y="5643"/>
                  </a:lnTo>
                  <a:lnTo>
                    <a:pt x="3388" y="5622"/>
                  </a:lnTo>
                  <a:lnTo>
                    <a:pt x="3324" y="5602"/>
                  </a:lnTo>
                  <a:lnTo>
                    <a:pt x="3262" y="5581"/>
                  </a:lnTo>
                  <a:lnTo>
                    <a:pt x="3198" y="5559"/>
                  </a:lnTo>
                  <a:lnTo>
                    <a:pt x="3136" y="5537"/>
                  </a:lnTo>
                  <a:lnTo>
                    <a:pt x="3074" y="5513"/>
                  </a:lnTo>
                  <a:lnTo>
                    <a:pt x="3011" y="5489"/>
                  </a:lnTo>
                  <a:lnTo>
                    <a:pt x="2950" y="5465"/>
                  </a:lnTo>
                  <a:lnTo>
                    <a:pt x="2889" y="5438"/>
                  </a:lnTo>
                  <a:lnTo>
                    <a:pt x="2827" y="5412"/>
                  </a:lnTo>
                  <a:lnTo>
                    <a:pt x="2767" y="5384"/>
                  </a:lnTo>
                  <a:lnTo>
                    <a:pt x="2707" y="5356"/>
                  </a:lnTo>
                  <a:lnTo>
                    <a:pt x="2647" y="5328"/>
                  </a:lnTo>
                  <a:lnTo>
                    <a:pt x="2588" y="5298"/>
                  </a:lnTo>
                  <a:lnTo>
                    <a:pt x="2529" y="5268"/>
                  </a:lnTo>
                  <a:lnTo>
                    <a:pt x="2470" y="5236"/>
                  </a:lnTo>
                  <a:lnTo>
                    <a:pt x="2413" y="5204"/>
                  </a:lnTo>
                  <a:lnTo>
                    <a:pt x="2355" y="5172"/>
                  </a:lnTo>
                  <a:lnTo>
                    <a:pt x="2297" y="5138"/>
                  </a:lnTo>
                  <a:lnTo>
                    <a:pt x="2241" y="5104"/>
                  </a:lnTo>
                  <a:lnTo>
                    <a:pt x="2185" y="5068"/>
                  </a:lnTo>
                  <a:lnTo>
                    <a:pt x="2128" y="5032"/>
                  </a:lnTo>
                  <a:lnTo>
                    <a:pt x="2073" y="4996"/>
                  </a:lnTo>
                  <a:lnTo>
                    <a:pt x="2019" y="4958"/>
                  </a:lnTo>
                  <a:lnTo>
                    <a:pt x="1964" y="4920"/>
                  </a:lnTo>
                  <a:lnTo>
                    <a:pt x="1910" y="4880"/>
                  </a:lnTo>
                  <a:lnTo>
                    <a:pt x="1857" y="4840"/>
                  </a:lnTo>
                  <a:lnTo>
                    <a:pt x="1804" y="4800"/>
                  </a:lnTo>
                  <a:lnTo>
                    <a:pt x="1752" y="4758"/>
                  </a:lnTo>
                  <a:lnTo>
                    <a:pt x="1700" y="4715"/>
                  </a:lnTo>
                  <a:lnTo>
                    <a:pt x="1650" y="4672"/>
                  </a:lnTo>
                  <a:lnTo>
                    <a:pt x="1598" y="4628"/>
                  </a:lnTo>
                  <a:lnTo>
                    <a:pt x="1549" y="4584"/>
                  </a:lnTo>
                  <a:lnTo>
                    <a:pt x="1499" y="4537"/>
                  </a:lnTo>
                  <a:lnTo>
                    <a:pt x="1450" y="4491"/>
                  </a:lnTo>
                  <a:lnTo>
                    <a:pt x="1402" y="4444"/>
                  </a:lnTo>
                  <a:lnTo>
                    <a:pt x="1355" y="4396"/>
                  </a:lnTo>
                  <a:lnTo>
                    <a:pt x="1308" y="4346"/>
                  </a:lnTo>
                  <a:lnTo>
                    <a:pt x="1261" y="4296"/>
                  </a:lnTo>
                  <a:lnTo>
                    <a:pt x="1215" y="4246"/>
                  </a:lnTo>
                  <a:lnTo>
                    <a:pt x="1171" y="4195"/>
                  </a:lnTo>
                  <a:lnTo>
                    <a:pt x="1126" y="4142"/>
                  </a:lnTo>
                  <a:lnTo>
                    <a:pt x="1082" y="4089"/>
                  </a:lnTo>
                  <a:lnTo>
                    <a:pt x="1082" y="4089"/>
                  </a:lnTo>
                  <a:lnTo>
                    <a:pt x="1051" y="4049"/>
                  </a:lnTo>
                  <a:lnTo>
                    <a:pt x="1020" y="4010"/>
                  </a:lnTo>
                  <a:lnTo>
                    <a:pt x="990" y="3969"/>
                  </a:lnTo>
                  <a:lnTo>
                    <a:pt x="960" y="3929"/>
                  </a:lnTo>
                  <a:lnTo>
                    <a:pt x="930" y="3888"/>
                  </a:lnTo>
                  <a:lnTo>
                    <a:pt x="902" y="3848"/>
                  </a:lnTo>
                  <a:lnTo>
                    <a:pt x="874" y="3806"/>
                  </a:lnTo>
                  <a:lnTo>
                    <a:pt x="846" y="3764"/>
                  </a:lnTo>
                  <a:lnTo>
                    <a:pt x="793" y="3681"/>
                  </a:lnTo>
                  <a:lnTo>
                    <a:pt x="741" y="3596"/>
                  </a:lnTo>
                  <a:lnTo>
                    <a:pt x="692" y="3510"/>
                  </a:lnTo>
                  <a:lnTo>
                    <a:pt x="645" y="3423"/>
                  </a:lnTo>
                  <a:lnTo>
                    <a:pt x="600" y="3336"/>
                  </a:lnTo>
                  <a:lnTo>
                    <a:pt x="556" y="3247"/>
                  </a:lnTo>
                  <a:lnTo>
                    <a:pt x="515" y="3158"/>
                  </a:lnTo>
                  <a:lnTo>
                    <a:pt x="475" y="3067"/>
                  </a:lnTo>
                  <a:lnTo>
                    <a:pt x="438" y="2976"/>
                  </a:lnTo>
                  <a:lnTo>
                    <a:pt x="401" y="2884"/>
                  </a:lnTo>
                  <a:lnTo>
                    <a:pt x="367" y="2792"/>
                  </a:lnTo>
                  <a:lnTo>
                    <a:pt x="334" y="2699"/>
                  </a:lnTo>
                  <a:lnTo>
                    <a:pt x="304" y="2605"/>
                  </a:lnTo>
                  <a:lnTo>
                    <a:pt x="274" y="2510"/>
                  </a:lnTo>
                  <a:lnTo>
                    <a:pt x="247" y="2416"/>
                  </a:lnTo>
                  <a:lnTo>
                    <a:pt x="219" y="2320"/>
                  </a:lnTo>
                  <a:lnTo>
                    <a:pt x="194" y="2225"/>
                  </a:lnTo>
                  <a:lnTo>
                    <a:pt x="171" y="2128"/>
                  </a:lnTo>
                  <a:lnTo>
                    <a:pt x="149" y="2032"/>
                  </a:lnTo>
                  <a:lnTo>
                    <a:pt x="128" y="1934"/>
                  </a:lnTo>
                  <a:lnTo>
                    <a:pt x="108" y="1836"/>
                  </a:lnTo>
                  <a:lnTo>
                    <a:pt x="90" y="1739"/>
                  </a:lnTo>
                  <a:lnTo>
                    <a:pt x="72" y="1640"/>
                  </a:lnTo>
                  <a:lnTo>
                    <a:pt x="55" y="1542"/>
                  </a:lnTo>
                  <a:lnTo>
                    <a:pt x="40" y="1443"/>
                  </a:lnTo>
                  <a:lnTo>
                    <a:pt x="26" y="1345"/>
                  </a:lnTo>
                  <a:lnTo>
                    <a:pt x="13" y="1246"/>
                  </a:lnTo>
                  <a:lnTo>
                    <a:pt x="0" y="1148"/>
                  </a:lnTo>
                  <a:lnTo>
                    <a:pt x="0" y="1148"/>
                  </a:lnTo>
                  <a:close/>
                </a:path>
              </a:pathLst>
            </a:custGeom>
            <a:solidFill>
              <a:srgbClr val="4D4475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32363F"/>
                </a:solidFill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="" xmlns:a16="http://schemas.microsoft.com/office/drawing/2014/main" id="{B3CB2EDF-707F-48AF-9319-A674CF889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3" y="3376614"/>
              <a:ext cx="1484312" cy="2306637"/>
            </a:xfrm>
            <a:custGeom>
              <a:avLst/>
              <a:gdLst>
                <a:gd name="T0" fmla="*/ 2920 w 8330"/>
                <a:gd name="T1" fmla="*/ 36 h 12948"/>
                <a:gd name="T2" fmla="*/ 2859 w 8330"/>
                <a:gd name="T3" fmla="*/ 180 h 12948"/>
                <a:gd name="T4" fmla="*/ 2844 w 8330"/>
                <a:gd name="T5" fmla="*/ 369 h 12948"/>
                <a:gd name="T6" fmla="*/ 2885 w 8330"/>
                <a:gd name="T7" fmla="*/ 682 h 12948"/>
                <a:gd name="T8" fmla="*/ 2944 w 8330"/>
                <a:gd name="T9" fmla="*/ 823 h 12948"/>
                <a:gd name="T10" fmla="*/ 3128 w 8330"/>
                <a:gd name="T11" fmla="*/ 1077 h 12948"/>
                <a:gd name="T12" fmla="*/ 3391 w 8330"/>
                <a:gd name="T13" fmla="*/ 1301 h 12948"/>
                <a:gd name="T14" fmla="*/ 3900 w 8330"/>
                <a:gd name="T15" fmla="*/ 1619 h 12948"/>
                <a:gd name="T16" fmla="*/ 4176 w 8330"/>
                <a:gd name="T17" fmla="*/ 1801 h 12948"/>
                <a:gd name="T18" fmla="*/ 4437 w 8330"/>
                <a:gd name="T19" fmla="*/ 2013 h 12948"/>
                <a:gd name="T20" fmla="*/ 4839 w 8330"/>
                <a:gd name="T21" fmla="*/ 2431 h 12948"/>
                <a:gd name="T22" fmla="*/ 5188 w 8330"/>
                <a:gd name="T23" fmla="*/ 2891 h 12948"/>
                <a:gd name="T24" fmla="*/ 5532 w 8330"/>
                <a:gd name="T25" fmla="*/ 3492 h 12948"/>
                <a:gd name="T26" fmla="*/ 5777 w 8330"/>
                <a:gd name="T27" fmla="*/ 4135 h 12948"/>
                <a:gd name="T28" fmla="*/ 5909 w 8330"/>
                <a:gd name="T29" fmla="*/ 4759 h 12948"/>
                <a:gd name="T30" fmla="*/ 5938 w 8330"/>
                <a:gd name="T31" fmla="*/ 5102 h 12948"/>
                <a:gd name="T32" fmla="*/ 5936 w 8330"/>
                <a:gd name="T33" fmla="*/ 5448 h 12948"/>
                <a:gd name="T34" fmla="*/ 5903 w 8330"/>
                <a:gd name="T35" fmla="*/ 5794 h 12948"/>
                <a:gd name="T36" fmla="*/ 5723 w 8330"/>
                <a:gd name="T37" fmla="*/ 7031 h 12948"/>
                <a:gd name="T38" fmla="*/ 5645 w 8330"/>
                <a:gd name="T39" fmla="*/ 7815 h 12948"/>
                <a:gd name="T40" fmla="*/ 5633 w 8330"/>
                <a:gd name="T41" fmla="*/ 8599 h 12948"/>
                <a:gd name="T42" fmla="*/ 5692 w 8330"/>
                <a:gd name="T43" fmla="*/ 9213 h 12948"/>
                <a:gd name="T44" fmla="*/ 5769 w 8330"/>
                <a:gd name="T45" fmla="*/ 9603 h 12948"/>
                <a:gd name="T46" fmla="*/ 5882 w 8330"/>
                <a:gd name="T47" fmla="*/ 9993 h 12948"/>
                <a:gd name="T48" fmla="*/ 6036 w 8330"/>
                <a:gd name="T49" fmla="*/ 10383 h 12948"/>
                <a:gd name="T50" fmla="*/ 6233 w 8330"/>
                <a:gd name="T51" fmla="*/ 10774 h 12948"/>
                <a:gd name="T52" fmla="*/ 6478 w 8330"/>
                <a:gd name="T53" fmla="*/ 11164 h 12948"/>
                <a:gd name="T54" fmla="*/ 6776 w 8330"/>
                <a:gd name="T55" fmla="*/ 11554 h 12948"/>
                <a:gd name="T56" fmla="*/ 7130 w 8330"/>
                <a:gd name="T57" fmla="*/ 11944 h 12948"/>
                <a:gd name="T58" fmla="*/ 7545 w 8330"/>
                <a:gd name="T59" fmla="*/ 12334 h 12948"/>
                <a:gd name="T60" fmla="*/ 8025 w 8330"/>
                <a:gd name="T61" fmla="*/ 12724 h 12948"/>
                <a:gd name="T62" fmla="*/ 8306 w 8330"/>
                <a:gd name="T63" fmla="*/ 12933 h 12948"/>
                <a:gd name="T64" fmla="*/ 8130 w 8330"/>
                <a:gd name="T65" fmla="*/ 12885 h 12948"/>
                <a:gd name="T66" fmla="*/ 7772 w 8330"/>
                <a:gd name="T67" fmla="*/ 12845 h 12948"/>
                <a:gd name="T68" fmla="*/ 7242 w 8330"/>
                <a:gd name="T69" fmla="*/ 12708 h 12948"/>
                <a:gd name="T70" fmla="*/ 6553 w 8330"/>
                <a:gd name="T71" fmla="*/ 12479 h 12948"/>
                <a:gd name="T72" fmla="*/ 5921 w 8330"/>
                <a:gd name="T73" fmla="*/ 12221 h 12948"/>
                <a:gd name="T74" fmla="*/ 5077 w 8330"/>
                <a:gd name="T75" fmla="*/ 11797 h 12948"/>
                <a:gd name="T76" fmla="*/ 4266 w 8330"/>
                <a:gd name="T77" fmla="*/ 11298 h 12948"/>
                <a:gd name="T78" fmla="*/ 3494 w 8330"/>
                <a:gd name="T79" fmla="*/ 10726 h 12948"/>
                <a:gd name="T80" fmla="*/ 2772 w 8330"/>
                <a:gd name="T81" fmla="*/ 10089 h 12948"/>
                <a:gd name="T82" fmla="*/ 2111 w 8330"/>
                <a:gd name="T83" fmla="*/ 9391 h 12948"/>
                <a:gd name="T84" fmla="*/ 1518 w 8330"/>
                <a:gd name="T85" fmla="*/ 8638 h 12948"/>
                <a:gd name="T86" fmla="*/ 1004 w 8330"/>
                <a:gd name="T87" fmla="*/ 7833 h 12948"/>
                <a:gd name="T88" fmla="*/ 579 w 8330"/>
                <a:gd name="T89" fmla="*/ 6984 h 12948"/>
                <a:gd name="T90" fmla="*/ 292 w 8330"/>
                <a:gd name="T91" fmla="*/ 6224 h 12948"/>
                <a:gd name="T92" fmla="*/ 164 w 8330"/>
                <a:gd name="T93" fmla="*/ 5768 h 12948"/>
                <a:gd name="T94" fmla="*/ 71 w 8330"/>
                <a:gd name="T95" fmla="*/ 5305 h 12948"/>
                <a:gd name="T96" fmla="*/ 16 w 8330"/>
                <a:gd name="T97" fmla="*/ 4840 h 12948"/>
                <a:gd name="T98" fmla="*/ 0 w 8330"/>
                <a:gd name="T99" fmla="*/ 4374 h 12948"/>
                <a:gd name="T100" fmla="*/ 26 w 8330"/>
                <a:gd name="T101" fmla="*/ 3909 h 12948"/>
                <a:gd name="T102" fmla="*/ 94 w 8330"/>
                <a:gd name="T103" fmla="*/ 3451 h 12948"/>
                <a:gd name="T104" fmla="*/ 208 w 8330"/>
                <a:gd name="T105" fmla="*/ 2999 h 12948"/>
                <a:gd name="T106" fmla="*/ 368 w 8330"/>
                <a:gd name="T107" fmla="*/ 2558 h 12948"/>
                <a:gd name="T108" fmla="*/ 577 w 8330"/>
                <a:gd name="T109" fmla="*/ 2130 h 12948"/>
                <a:gd name="T110" fmla="*/ 743 w 8330"/>
                <a:gd name="T111" fmla="*/ 1856 h 12948"/>
                <a:gd name="T112" fmla="*/ 1074 w 8330"/>
                <a:gd name="T113" fmla="*/ 1422 h 12948"/>
                <a:gd name="T114" fmla="*/ 1562 w 8330"/>
                <a:gd name="T115" fmla="*/ 935 h 12948"/>
                <a:gd name="T116" fmla="*/ 2111 w 8330"/>
                <a:gd name="T117" fmla="*/ 513 h 12948"/>
                <a:gd name="T118" fmla="*/ 2702 w 8330"/>
                <a:gd name="T119" fmla="*/ 144 h 12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30" h="12948">
                  <a:moveTo>
                    <a:pt x="2964" y="0"/>
                  </a:moveTo>
                  <a:lnTo>
                    <a:pt x="2964" y="0"/>
                  </a:lnTo>
                  <a:lnTo>
                    <a:pt x="2956" y="5"/>
                  </a:lnTo>
                  <a:lnTo>
                    <a:pt x="2948" y="10"/>
                  </a:lnTo>
                  <a:lnTo>
                    <a:pt x="2940" y="16"/>
                  </a:lnTo>
                  <a:lnTo>
                    <a:pt x="2933" y="22"/>
                  </a:lnTo>
                  <a:lnTo>
                    <a:pt x="2920" y="36"/>
                  </a:lnTo>
                  <a:lnTo>
                    <a:pt x="2908" y="52"/>
                  </a:lnTo>
                  <a:lnTo>
                    <a:pt x="2897" y="70"/>
                  </a:lnTo>
                  <a:lnTo>
                    <a:pt x="2887" y="89"/>
                  </a:lnTo>
                  <a:lnTo>
                    <a:pt x="2879" y="110"/>
                  </a:lnTo>
                  <a:lnTo>
                    <a:pt x="2871" y="132"/>
                  </a:lnTo>
                  <a:lnTo>
                    <a:pt x="2865" y="156"/>
                  </a:lnTo>
                  <a:lnTo>
                    <a:pt x="2859" y="180"/>
                  </a:lnTo>
                  <a:lnTo>
                    <a:pt x="2855" y="205"/>
                  </a:lnTo>
                  <a:lnTo>
                    <a:pt x="2851" y="231"/>
                  </a:lnTo>
                  <a:lnTo>
                    <a:pt x="2848" y="258"/>
                  </a:lnTo>
                  <a:lnTo>
                    <a:pt x="2846" y="285"/>
                  </a:lnTo>
                  <a:lnTo>
                    <a:pt x="2845" y="312"/>
                  </a:lnTo>
                  <a:lnTo>
                    <a:pt x="2844" y="341"/>
                  </a:lnTo>
                  <a:lnTo>
                    <a:pt x="2844" y="369"/>
                  </a:lnTo>
                  <a:lnTo>
                    <a:pt x="2845" y="397"/>
                  </a:lnTo>
                  <a:lnTo>
                    <a:pt x="2848" y="452"/>
                  </a:lnTo>
                  <a:lnTo>
                    <a:pt x="2853" y="506"/>
                  </a:lnTo>
                  <a:lnTo>
                    <a:pt x="2860" y="557"/>
                  </a:lnTo>
                  <a:lnTo>
                    <a:pt x="2868" y="603"/>
                  </a:lnTo>
                  <a:lnTo>
                    <a:pt x="2876" y="645"/>
                  </a:lnTo>
                  <a:lnTo>
                    <a:pt x="2885" y="682"/>
                  </a:lnTo>
                  <a:lnTo>
                    <a:pt x="2895" y="711"/>
                  </a:lnTo>
                  <a:lnTo>
                    <a:pt x="2895" y="711"/>
                  </a:lnTo>
                  <a:lnTo>
                    <a:pt x="2903" y="734"/>
                  </a:lnTo>
                  <a:lnTo>
                    <a:pt x="2913" y="757"/>
                  </a:lnTo>
                  <a:lnTo>
                    <a:pt x="2922" y="779"/>
                  </a:lnTo>
                  <a:lnTo>
                    <a:pt x="2933" y="801"/>
                  </a:lnTo>
                  <a:lnTo>
                    <a:pt x="2944" y="823"/>
                  </a:lnTo>
                  <a:lnTo>
                    <a:pt x="2955" y="844"/>
                  </a:lnTo>
                  <a:lnTo>
                    <a:pt x="2980" y="887"/>
                  </a:lnTo>
                  <a:lnTo>
                    <a:pt x="3007" y="927"/>
                  </a:lnTo>
                  <a:lnTo>
                    <a:pt x="3035" y="966"/>
                  </a:lnTo>
                  <a:lnTo>
                    <a:pt x="3064" y="1004"/>
                  </a:lnTo>
                  <a:lnTo>
                    <a:pt x="3095" y="1042"/>
                  </a:lnTo>
                  <a:lnTo>
                    <a:pt x="3128" y="1077"/>
                  </a:lnTo>
                  <a:lnTo>
                    <a:pt x="3163" y="1112"/>
                  </a:lnTo>
                  <a:lnTo>
                    <a:pt x="3198" y="1146"/>
                  </a:lnTo>
                  <a:lnTo>
                    <a:pt x="3235" y="1178"/>
                  </a:lnTo>
                  <a:lnTo>
                    <a:pt x="3272" y="1210"/>
                  </a:lnTo>
                  <a:lnTo>
                    <a:pt x="3311" y="1242"/>
                  </a:lnTo>
                  <a:lnTo>
                    <a:pt x="3351" y="1272"/>
                  </a:lnTo>
                  <a:lnTo>
                    <a:pt x="3391" y="1301"/>
                  </a:lnTo>
                  <a:lnTo>
                    <a:pt x="3432" y="1330"/>
                  </a:lnTo>
                  <a:lnTo>
                    <a:pt x="3474" y="1358"/>
                  </a:lnTo>
                  <a:lnTo>
                    <a:pt x="3516" y="1386"/>
                  </a:lnTo>
                  <a:lnTo>
                    <a:pt x="3559" y="1414"/>
                  </a:lnTo>
                  <a:lnTo>
                    <a:pt x="3644" y="1466"/>
                  </a:lnTo>
                  <a:lnTo>
                    <a:pt x="3730" y="1518"/>
                  </a:lnTo>
                  <a:lnTo>
                    <a:pt x="3900" y="1619"/>
                  </a:lnTo>
                  <a:lnTo>
                    <a:pt x="3981" y="1669"/>
                  </a:lnTo>
                  <a:lnTo>
                    <a:pt x="4021" y="1694"/>
                  </a:lnTo>
                  <a:lnTo>
                    <a:pt x="4060" y="1719"/>
                  </a:lnTo>
                  <a:lnTo>
                    <a:pt x="4060" y="1719"/>
                  </a:lnTo>
                  <a:lnTo>
                    <a:pt x="4099" y="1745"/>
                  </a:lnTo>
                  <a:lnTo>
                    <a:pt x="4138" y="1773"/>
                  </a:lnTo>
                  <a:lnTo>
                    <a:pt x="4176" y="1801"/>
                  </a:lnTo>
                  <a:lnTo>
                    <a:pt x="4215" y="1829"/>
                  </a:lnTo>
                  <a:lnTo>
                    <a:pt x="4253" y="1858"/>
                  </a:lnTo>
                  <a:lnTo>
                    <a:pt x="4290" y="1888"/>
                  </a:lnTo>
                  <a:lnTo>
                    <a:pt x="4327" y="1918"/>
                  </a:lnTo>
                  <a:lnTo>
                    <a:pt x="4364" y="1950"/>
                  </a:lnTo>
                  <a:lnTo>
                    <a:pt x="4401" y="1981"/>
                  </a:lnTo>
                  <a:lnTo>
                    <a:pt x="4437" y="2013"/>
                  </a:lnTo>
                  <a:lnTo>
                    <a:pt x="4472" y="2045"/>
                  </a:lnTo>
                  <a:lnTo>
                    <a:pt x="4507" y="2078"/>
                  </a:lnTo>
                  <a:lnTo>
                    <a:pt x="4577" y="2146"/>
                  </a:lnTo>
                  <a:lnTo>
                    <a:pt x="4645" y="2215"/>
                  </a:lnTo>
                  <a:lnTo>
                    <a:pt x="4711" y="2285"/>
                  </a:lnTo>
                  <a:lnTo>
                    <a:pt x="4776" y="2358"/>
                  </a:lnTo>
                  <a:lnTo>
                    <a:pt x="4839" y="2431"/>
                  </a:lnTo>
                  <a:lnTo>
                    <a:pt x="4900" y="2506"/>
                  </a:lnTo>
                  <a:lnTo>
                    <a:pt x="4961" y="2581"/>
                  </a:lnTo>
                  <a:lnTo>
                    <a:pt x="5019" y="2657"/>
                  </a:lnTo>
                  <a:lnTo>
                    <a:pt x="5076" y="2733"/>
                  </a:lnTo>
                  <a:lnTo>
                    <a:pt x="5132" y="2809"/>
                  </a:lnTo>
                  <a:lnTo>
                    <a:pt x="5132" y="2809"/>
                  </a:lnTo>
                  <a:lnTo>
                    <a:pt x="5188" y="2891"/>
                  </a:lnTo>
                  <a:lnTo>
                    <a:pt x="5243" y="2974"/>
                  </a:lnTo>
                  <a:lnTo>
                    <a:pt x="5296" y="3058"/>
                  </a:lnTo>
                  <a:lnTo>
                    <a:pt x="5347" y="3142"/>
                  </a:lnTo>
                  <a:lnTo>
                    <a:pt x="5396" y="3229"/>
                  </a:lnTo>
                  <a:lnTo>
                    <a:pt x="5444" y="3315"/>
                  </a:lnTo>
                  <a:lnTo>
                    <a:pt x="5489" y="3403"/>
                  </a:lnTo>
                  <a:lnTo>
                    <a:pt x="5532" y="3492"/>
                  </a:lnTo>
                  <a:lnTo>
                    <a:pt x="5573" y="3582"/>
                  </a:lnTo>
                  <a:lnTo>
                    <a:pt x="5612" y="3672"/>
                  </a:lnTo>
                  <a:lnTo>
                    <a:pt x="5650" y="3763"/>
                  </a:lnTo>
                  <a:lnTo>
                    <a:pt x="5685" y="3855"/>
                  </a:lnTo>
                  <a:lnTo>
                    <a:pt x="5718" y="3948"/>
                  </a:lnTo>
                  <a:lnTo>
                    <a:pt x="5749" y="4041"/>
                  </a:lnTo>
                  <a:lnTo>
                    <a:pt x="5777" y="4135"/>
                  </a:lnTo>
                  <a:lnTo>
                    <a:pt x="5805" y="4229"/>
                  </a:lnTo>
                  <a:lnTo>
                    <a:pt x="5829" y="4325"/>
                  </a:lnTo>
                  <a:lnTo>
                    <a:pt x="5851" y="4420"/>
                  </a:lnTo>
                  <a:lnTo>
                    <a:pt x="5870" y="4517"/>
                  </a:lnTo>
                  <a:lnTo>
                    <a:pt x="5887" y="4613"/>
                  </a:lnTo>
                  <a:lnTo>
                    <a:pt x="5902" y="4711"/>
                  </a:lnTo>
                  <a:lnTo>
                    <a:pt x="5909" y="4759"/>
                  </a:lnTo>
                  <a:lnTo>
                    <a:pt x="5915" y="4808"/>
                  </a:lnTo>
                  <a:lnTo>
                    <a:pt x="5920" y="4857"/>
                  </a:lnTo>
                  <a:lnTo>
                    <a:pt x="5925" y="4906"/>
                  </a:lnTo>
                  <a:lnTo>
                    <a:pt x="5929" y="4954"/>
                  </a:lnTo>
                  <a:lnTo>
                    <a:pt x="5933" y="5004"/>
                  </a:lnTo>
                  <a:lnTo>
                    <a:pt x="5936" y="5053"/>
                  </a:lnTo>
                  <a:lnTo>
                    <a:pt x="5938" y="5102"/>
                  </a:lnTo>
                  <a:lnTo>
                    <a:pt x="5940" y="5151"/>
                  </a:lnTo>
                  <a:lnTo>
                    <a:pt x="5941" y="5201"/>
                  </a:lnTo>
                  <a:lnTo>
                    <a:pt x="5941" y="5250"/>
                  </a:lnTo>
                  <a:lnTo>
                    <a:pt x="5941" y="5299"/>
                  </a:lnTo>
                  <a:lnTo>
                    <a:pt x="5940" y="5348"/>
                  </a:lnTo>
                  <a:lnTo>
                    <a:pt x="5938" y="5399"/>
                  </a:lnTo>
                  <a:lnTo>
                    <a:pt x="5936" y="5448"/>
                  </a:lnTo>
                  <a:lnTo>
                    <a:pt x="5934" y="5497"/>
                  </a:lnTo>
                  <a:lnTo>
                    <a:pt x="5930" y="5547"/>
                  </a:lnTo>
                  <a:lnTo>
                    <a:pt x="5926" y="5596"/>
                  </a:lnTo>
                  <a:lnTo>
                    <a:pt x="5921" y="5646"/>
                  </a:lnTo>
                  <a:lnTo>
                    <a:pt x="5916" y="5695"/>
                  </a:lnTo>
                  <a:lnTo>
                    <a:pt x="5910" y="5745"/>
                  </a:lnTo>
                  <a:lnTo>
                    <a:pt x="5903" y="5794"/>
                  </a:lnTo>
                  <a:lnTo>
                    <a:pt x="5903" y="5794"/>
                  </a:lnTo>
                  <a:lnTo>
                    <a:pt x="5870" y="6019"/>
                  </a:lnTo>
                  <a:lnTo>
                    <a:pt x="5836" y="6244"/>
                  </a:lnTo>
                  <a:lnTo>
                    <a:pt x="5803" y="6470"/>
                  </a:lnTo>
                  <a:lnTo>
                    <a:pt x="5769" y="6694"/>
                  </a:lnTo>
                  <a:lnTo>
                    <a:pt x="5738" y="6919"/>
                  </a:lnTo>
                  <a:lnTo>
                    <a:pt x="5723" y="7031"/>
                  </a:lnTo>
                  <a:lnTo>
                    <a:pt x="5709" y="7143"/>
                  </a:lnTo>
                  <a:lnTo>
                    <a:pt x="5696" y="7255"/>
                  </a:lnTo>
                  <a:lnTo>
                    <a:pt x="5683" y="7368"/>
                  </a:lnTo>
                  <a:lnTo>
                    <a:pt x="5672" y="7479"/>
                  </a:lnTo>
                  <a:lnTo>
                    <a:pt x="5662" y="7592"/>
                  </a:lnTo>
                  <a:lnTo>
                    <a:pt x="5652" y="7704"/>
                  </a:lnTo>
                  <a:lnTo>
                    <a:pt x="5645" y="7815"/>
                  </a:lnTo>
                  <a:lnTo>
                    <a:pt x="5638" y="7928"/>
                  </a:lnTo>
                  <a:lnTo>
                    <a:pt x="5633" y="8039"/>
                  </a:lnTo>
                  <a:lnTo>
                    <a:pt x="5629" y="8151"/>
                  </a:lnTo>
                  <a:lnTo>
                    <a:pt x="5628" y="8263"/>
                  </a:lnTo>
                  <a:lnTo>
                    <a:pt x="5627" y="8375"/>
                  </a:lnTo>
                  <a:lnTo>
                    <a:pt x="5629" y="8487"/>
                  </a:lnTo>
                  <a:lnTo>
                    <a:pt x="5633" y="8599"/>
                  </a:lnTo>
                  <a:lnTo>
                    <a:pt x="5638" y="8710"/>
                  </a:lnTo>
                  <a:lnTo>
                    <a:pt x="5646" y="8822"/>
                  </a:lnTo>
                  <a:lnTo>
                    <a:pt x="5656" y="8933"/>
                  </a:lnTo>
                  <a:lnTo>
                    <a:pt x="5669" y="9045"/>
                  </a:lnTo>
                  <a:lnTo>
                    <a:pt x="5676" y="9101"/>
                  </a:lnTo>
                  <a:lnTo>
                    <a:pt x="5684" y="9157"/>
                  </a:lnTo>
                  <a:lnTo>
                    <a:pt x="5692" y="9213"/>
                  </a:lnTo>
                  <a:lnTo>
                    <a:pt x="5701" y="9268"/>
                  </a:lnTo>
                  <a:lnTo>
                    <a:pt x="5710" y="9325"/>
                  </a:lnTo>
                  <a:lnTo>
                    <a:pt x="5721" y="9380"/>
                  </a:lnTo>
                  <a:lnTo>
                    <a:pt x="5732" y="9436"/>
                  </a:lnTo>
                  <a:lnTo>
                    <a:pt x="5743" y="9491"/>
                  </a:lnTo>
                  <a:lnTo>
                    <a:pt x="5756" y="9548"/>
                  </a:lnTo>
                  <a:lnTo>
                    <a:pt x="5769" y="9603"/>
                  </a:lnTo>
                  <a:lnTo>
                    <a:pt x="5783" y="9658"/>
                  </a:lnTo>
                  <a:lnTo>
                    <a:pt x="5798" y="9715"/>
                  </a:lnTo>
                  <a:lnTo>
                    <a:pt x="5814" y="9770"/>
                  </a:lnTo>
                  <a:lnTo>
                    <a:pt x="5830" y="9826"/>
                  </a:lnTo>
                  <a:lnTo>
                    <a:pt x="5846" y="9882"/>
                  </a:lnTo>
                  <a:lnTo>
                    <a:pt x="5864" y="9938"/>
                  </a:lnTo>
                  <a:lnTo>
                    <a:pt x="5882" y="9993"/>
                  </a:lnTo>
                  <a:lnTo>
                    <a:pt x="5902" y="10050"/>
                  </a:lnTo>
                  <a:lnTo>
                    <a:pt x="5922" y="10105"/>
                  </a:lnTo>
                  <a:lnTo>
                    <a:pt x="5943" y="10160"/>
                  </a:lnTo>
                  <a:lnTo>
                    <a:pt x="5964" y="10217"/>
                  </a:lnTo>
                  <a:lnTo>
                    <a:pt x="5988" y="10272"/>
                  </a:lnTo>
                  <a:lnTo>
                    <a:pt x="6011" y="10328"/>
                  </a:lnTo>
                  <a:lnTo>
                    <a:pt x="6036" y="10383"/>
                  </a:lnTo>
                  <a:lnTo>
                    <a:pt x="6061" y="10440"/>
                  </a:lnTo>
                  <a:lnTo>
                    <a:pt x="6087" y="10495"/>
                  </a:lnTo>
                  <a:lnTo>
                    <a:pt x="6114" y="10550"/>
                  </a:lnTo>
                  <a:lnTo>
                    <a:pt x="6142" y="10607"/>
                  </a:lnTo>
                  <a:lnTo>
                    <a:pt x="6172" y="10662"/>
                  </a:lnTo>
                  <a:lnTo>
                    <a:pt x="6202" y="10718"/>
                  </a:lnTo>
                  <a:lnTo>
                    <a:pt x="6233" y="10774"/>
                  </a:lnTo>
                  <a:lnTo>
                    <a:pt x="6265" y="10830"/>
                  </a:lnTo>
                  <a:lnTo>
                    <a:pt x="6297" y="10885"/>
                  </a:lnTo>
                  <a:lnTo>
                    <a:pt x="6332" y="10941"/>
                  </a:lnTo>
                  <a:lnTo>
                    <a:pt x="6367" y="10997"/>
                  </a:lnTo>
                  <a:lnTo>
                    <a:pt x="6403" y="11052"/>
                  </a:lnTo>
                  <a:lnTo>
                    <a:pt x="6440" y="11108"/>
                  </a:lnTo>
                  <a:lnTo>
                    <a:pt x="6478" y="11164"/>
                  </a:lnTo>
                  <a:lnTo>
                    <a:pt x="6518" y="11219"/>
                  </a:lnTo>
                  <a:lnTo>
                    <a:pt x="6558" y="11275"/>
                  </a:lnTo>
                  <a:lnTo>
                    <a:pt x="6599" y="11331"/>
                  </a:lnTo>
                  <a:lnTo>
                    <a:pt x="6641" y="11387"/>
                  </a:lnTo>
                  <a:lnTo>
                    <a:pt x="6686" y="11442"/>
                  </a:lnTo>
                  <a:lnTo>
                    <a:pt x="6730" y="11498"/>
                  </a:lnTo>
                  <a:lnTo>
                    <a:pt x="6776" y="11554"/>
                  </a:lnTo>
                  <a:lnTo>
                    <a:pt x="6823" y="11609"/>
                  </a:lnTo>
                  <a:lnTo>
                    <a:pt x="6872" y="11666"/>
                  </a:lnTo>
                  <a:lnTo>
                    <a:pt x="6921" y="11721"/>
                  </a:lnTo>
                  <a:lnTo>
                    <a:pt x="6971" y="11776"/>
                  </a:lnTo>
                  <a:lnTo>
                    <a:pt x="7024" y="11832"/>
                  </a:lnTo>
                  <a:lnTo>
                    <a:pt x="7076" y="11888"/>
                  </a:lnTo>
                  <a:lnTo>
                    <a:pt x="7130" y="11944"/>
                  </a:lnTo>
                  <a:lnTo>
                    <a:pt x="7185" y="11999"/>
                  </a:lnTo>
                  <a:lnTo>
                    <a:pt x="7243" y="12056"/>
                  </a:lnTo>
                  <a:lnTo>
                    <a:pt x="7300" y="12111"/>
                  </a:lnTo>
                  <a:lnTo>
                    <a:pt x="7359" y="12166"/>
                  </a:lnTo>
                  <a:lnTo>
                    <a:pt x="7421" y="12223"/>
                  </a:lnTo>
                  <a:lnTo>
                    <a:pt x="7482" y="12278"/>
                  </a:lnTo>
                  <a:lnTo>
                    <a:pt x="7545" y="12334"/>
                  </a:lnTo>
                  <a:lnTo>
                    <a:pt x="7610" y="12390"/>
                  </a:lnTo>
                  <a:lnTo>
                    <a:pt x="7675" y="12446"/>
                  </a:lnTo>
                  <a:lnTo>
                    <a:pt x="7743" y="12501"/>
                  </a:lnTo>
                  <a:lnTo>
                    <a:pt x="7811" y="12557"/>
                  </a:lnTo>
                  <a:lnTo>
                    <a:pt x="7881" y="12613"/>
                  </a:lnTo>
                  <a:lnTo>
                    <a:pt x="7953" y="12668"/>
                  </a:lnTo>
                  <a:lnTo>
                    <a:pt x="8025" y="12724"/>
                  </a:lnTo>
                  <a:lnTo>
                    <a:pt x="8100" y="12780"/>
                  </a:lnTo>
                  <a:lnTo>
                    <a:pt x="8175" y="12836"/>
                  </a:lnTo>
                  <a:lnTo>
                    <a:pt x="8251" y="12891"/>
                  </a:lnTo>
                  <a:lnTo>
                    <a:pt x="8330" y="12948"/>
                  </a:lnTo>
                  <a:lnTo>
                    <a:pt x="8330" y="12948"/>
                  </a:lnTo>
                  <a:lnTo>
                    <a:pt x="8319" y="12940"/>
                  </a:lnTo>
                  <a:lnTo>
                    <a:pt x="8306" y="12933"/>
                  </a:lnTo>
                  <a:lnTo>
                    <a:pt x="8292" y="12927"/>
                  </a:lnTo>
                  <a:lnTo>
                    <a:pt x="8278" y="12921"/>
                  </a:lnTo>
                  <a:lnTo>
                    <a:pt x="8262" y="12915"/>
                  </a:lnTo>
                  <a:lnTo>
                    <a:pt x="8244" y="12909"/>
                  </a:lnTo>
                  <a:lnTo>
                    <a:pt x="8209" y="12900"/>
                  </a:lnTo>
                  <a:lnTo>
                    <a:pt x="8170" y="12892"/>
                  </a:lnTo>
                  <a:lnTo>
                    <a:pt x="8130" y="12885"/>
                  </a:lnTo>
                  <a:lnTo>
                    <a:pt x="8088" y="12879"/>
                  </a:lnTo>
                  <a:lnTo>
                    <a:pt x="8045" y="12874"/>
                  </a:lnTo>
                  <a:lnTo>
                    <a:pt x="7960" y="12866"/>
                  </a:lnTo>
                  <a:lnTo>
                    <a:pt x="7877" y="12858"/>
                  </a:lnTo>
                  <a:lnTo>
                    <a:pt x="7839" y="12854"/>
                  </a:lnTo>
                  <a:lnTo>
                    <a:pt x="7804" y="12850"/>
                  </a:lnTo>
                  <a:lnTo>
                    <a:pt x="7772" y="12845"/>
                  </a:lnTo>
                  <a:lnTo>
                    <a:pt x="7744" y="12839"/>
                  </a:lnTo>
                  <a:lnTo>
                    <a:pt x="7744" y="12839"/>
                  </a:lnTo>
                  <a:lnTo>
                    <a:pt x="7642" y="12815"/>
                  </a:lnTo>
                  <a:lnTo>
                    <a:pt x="7541" y="12791"/>
                  </a:lnTo>
                  <a:lnTo>
                    <a:pt x="7441" y="12765"/>
                  </a:lnTo>
                  <a:lnTo>
                    <a:pt x="7341" y="12737"/>
                  </a:lnTo>
                  <a:lnTo>
                    <a:pt x="7242" y="12708"/>
                  </a:lnTo>
                  <a:lnTo>
                    <a:pt x="7142" y="12679"/>
                  </a:lnTo>
                  <a:lnTo>
                    <a:pt x="7043" y="12648"/>
                  </a:lnTo>
                  <a:lnTo>
                    <a:pt x="6944" y="12617"/>
                  </a:lnTo>
                  <a:lnTo>
                    <a:pt x="6845" y="12584"/>
                  </a:lnTo>
                  <a:lnTo>
                    <a:pt x="6748" y="12549"/>
                  </a:lnTo>
                  <a:lnTo>
                    <a:pt x="6649" y="12515"/>
                  </a:lnTo>
                  <a:lnTo>
                    <a:pt x="6553" y="12479"/>
                  </a:lnTo>
                  <a:lnTo>
                    <a:pt x="6455" y="12443"/>
                  </a:lnTo>
                  <a:lnTo>
                    <a:pt x="6359" y="12405"/>
                  </a:lnTo>
                  <a:lnTo>
                    <a:pt x="6262" y="12366"/>
                  </a:lnTo>
                  <a:lnTo>
                    <a:pt x="6167" y="12327"/>
                  </a:lnTo>
                  <a:lnTo>
                    <a:pt x="6167" y="12327"/>
                  </a:lnTo>
                  <a:lnTo>
                    <a:pt x="6044" y="12275"/>
                  </a:lnTo>
                  <a:lnTo>
                    <a:pt x="5921" y="12221"/>
                  </a:lnTo>
                  <a:lnTo>
                    <a:pt x="5800" y="12165"/>
                  </a:lnTo>
                  <a:lnTo>
                    <a:pt x="5678" y="12108"/>
                  </a:lnTo>
                  <a:lnTo>
                    <a:pt x="5556" y="12049"/>
                  </a:lnTo>
                  <a:lnTo>
                    <a:pt x="5436" y="11988"/>
                  </a:lnTo>
                  <a:lnTo>
                    <a:pt x="5316" y="11926"/>
                  </a:lnTo>
                  <a:lnTo>
                    <a:pt x="5196" y="11863"/>
                  </a:lnTo>
                  <a:lnTo>
                    <a:pt x="5077" y="11797"/>
                  </a:lnTo>
                  <a:lnTo>
                    <a:pt x="4960" y="11731"/>
                  </a:lnTo>
                  <a:lnTo>
                    <a:pt x="4842" y="11663"/>
                  </a:lnTo>
                  <a:lnTo>
                    <a:pt x="4725" y="11592"/>
                  </a:lnTo>
                  <a:lnTo>
                    <a:pt x="4609" y="11521"/>
                  </a:lnTo>
                  <a:lnTo>
                    <a:pt x="4494" y="11447"/>
                  </a:lnTo>
                  <a:lnTo>
                    <a:pt x="4379" y="11373"/>
                  </a:lnTo>
                  <a:lnTo>
                    <a:pt x="4266" y="11298"/>
                  </a:lnTo>
                  <a:lnTo>
                    <a:pt x="4152" y="11220"/>
                  </a:lnTo>
                  <a:lnTo>
                    <a:pt x="4041" y="11142"/>
                  </a:lnTo>
                  <a:lnTo>
                    <a:pt x="3929" y="11061"/>
                  </a:lnTo>
                  <a:lnTo>
                    <a:pt x="3819" y="10980"/>
                  </a:lnTo>
                  <a:lnTo>
                    <a:pt x="3710" y="10896"/>
                  </a:lnTo>
                  <a:lnTo>
                    <a:pt x="3601" y="10812"/>
                  </a:lnTo>
                  <a:lnTo>
                    <a:pt x="3494" y="10726"/>
                  </a:lnTo>
                  <a:lnTo>
                    <a:pt x="3388" y="10639"/>
                  </a:lnTo>
                  <a:lnTo>
                    <a:pt x="3282" y="10550"/>
                  </a:lnTo>
                  <a:lnTo>
                    <a:pt x="3178" y="10461"/>
                  </a:lnTo>
                  <a:lnTo>
                    <a:pt x="3075" y="10370"/>
                  </a:lnTo>
                  <a:lnTo>
                    <a:pt x="2973" y="10278"/>
                  </a:lnTo>
                  <a:lnTo>
                    <a:pt x="2872" y="10184"/>
                  </a:lnTo>
                  <a:lnTo>
                    <a:pt x="2772" y="10089"/>
                  </a:lnTo>
                  <a:lnTo>
                    <a:pt x="2674" y="9993"/>
                  </a:lnTo>
                  <a:lnTo>
                    <a:pt x="2577" y="9896"/>
                  </a:lnTo>
                  <a:lnTo>
                    <a:pt x="2481" y="9797"/>
                  </a:lnTo>
                  <a:lnTo>
                    <a:pt x="2386" y="9698"/>
                  </a:lnTo>
                  <a:lnTo>
                    <a:pt x="2294" y="9596"/>
                  </a:lnTo>
                  <a:lnTo>
                    <a:pt x="2201" y="9495"/>
                  </a:lnTo>
                  <a:lnTo>
                    <a:pt x="2111" y="9391"/>
                  </a:lnTo>
                  <a:lnTo>
                    <a:pt x="2022" y="9286"/>
                  </a:lnTo>
                  <a:lnTo>
                    <a:pt x="1935" y="9181"/>
                  </a:lnTo>
                  <a:lnTo>
                    <a:pt x="1848" y="9074"/>
                  </a:lnTo>
                  <a:lnTo>
                    <a:pt x="1764" y="8967"/>
                  </a:lnTo>
                  <a:lnTo>
                    <a:pt x="1680" y="8858"/>
                  </a:lnTo>
                  <a:lnTo>
                    <a:pt x="1599" y="8748"/>
                  </a:lnTo>
                  <a:lnTo>
                    <a:pt x="1518" y="8638"/>
                  </a:lnTo>
                  <a:lnTo>
                    <a:pt x="1440" y="8525"/>
                  </a:lnTo>
                  <a:lnTo>
                    <a:pt x="1363" y="8412"/>
                  </a:lnTo>
                  <a:lnTo>
                    <a:pt x="1288" y="8299"/>
                  </a:lnTo>
                  <a:lnTo>
                    <a:pt x="1214" y="8183"/>
                  </a:lnTo>
                  <a:lnTo>
                    <a:pt x="1143" y="8068"/>
                  </a:lnTo>
                  <a:lnTo>
                    <a:pt x="1073" y="7951"/>
                  </a:lnTo>
                  <a:lnTo>
                    <a:pt x="1004" y="7833"/>
                  </a:lnTo>
                  <a:lnTo>
                    <a:pt x="938" y="7715"/>
                  </a:lnTo>
                  <a:lnTo>
                    <a:pt x="874" y="7595"/>
                  </a:lnTo>
                  <a:lnTo>
                    <a:pt x="811" y="7474"/>
                  </a:lnTo>
                  <a:lnTo>
                    <a:pt x="750" y="7354"/>
                  </a:lnTo>
                  <a:lnTo>
                    <a:pt x="692" y="7231"/>
                  </a:lnTo>
                  <a:lnTo>
                    <a:pt x="634" y="7108"/>
                  </a:lnTo>
                  <a:lnTo>
                    <a:pt x="579" y="6984"/>
                  </a:lnTo>
                  <a:lnTo>
                    <a:pt x="527" y="6859"/>
                  </a:lnTo>
                  <a:lnTo>
                    <a:pt x="475" y="6734"/>
                  </a:lnTo>
                  <a:lnTo>
                    <a:pt x="426" y="6607"/>
                  </a:lnTo>
                  <a:lnTo>
                    <a:pt x="380" y="6481"/>
                  </a:lnTo>
                  <a:lnTo>
                    <a:pt x="334" y="6353"/>
                  </a:lnTo>
                  <a:lnTo>
                    <a:pt x="292" y="6224"/>
                  </a:lnTo>
                  <a:lnTo>
                    <a:pt x="292" y="6224"/>
                  </a:lnTo>
                  <a:lnTo>
                    <a:pt x="271" y="6159"/>
                  </a:lnTo>
                  <a:lnTo>
                    <a:pt x="252" y="6095"/>
                  </a:lnTo>
                  <a:lnTo>
                    <a:pt x="233" y="6029"/>
                  </a:lnTo>
                  <a:lnTo>
                    <a:pt x="215" y="5964"/>
                  </a:lnTo>
                  <a:lnTo>
                    <a:pt x="197" y="5899"/>
                  </a:lnTo>
                  <a:lnTo>
                    <a:pt x="180" y="5833"/>
                  </a:lnTo>
                  <a:lnTo>
                    <a:pt x="164" y="5768"/>
                  </a:lnTo>
                  <a:lnTo>
                    <a:pt x="148" y="5701"/>
                  </a:lnTo>
                  <a:lnTo>
                    <a:pt x="133" y="5636"/>
                  </a:lnTo>
                  <a:lnTo>
                    <a:pt x="119" y="5570"/>
                  </a:lnTo>
                  <a:lnTo>
                    <a:pt x="106" y="5504"/>
                  </a:lnTo>
                  <a:lnTo>
                    <a:pt x="93" y="5438"/>
                  </a:lnTo>
                  <a:lnTo>
                    <a:pt x="82" y="5372"/>
                  </a:lnTo>
                  <a:lnTo>
                    <a:pt x="71" y="5305"/>
                  </a:lnTo>
                  <a:lnTo>
                    <a:pt x="61" y="5239"/>
                  </a:lnTo>
                  <a:lnTo>
                    <a:pt x="51" y="5172"/>
                  </a:lnTo>
                  <a:lnTo>
                    <a:pt x="43" y="5106"/>
                  </a:lnTo>
                  <a:lnTo>
                    <a:pt x="35" y="5040"/>
                  </a:lnTo>
                  <a:lnTo>
                    <a:pt x="28" y="4973"/>
                  </a:lnTo>
                  <a:lnTo>
                    <a:pt x="21" y="4906"/>
                  </a:lnTo>
                  <a:lnTo>
                    <a:pt x="16" y="4840"/>
                  </a:lnTo>
                  <a:lnTo>
                    <a:pt x="11" y="4773"/>
                  </a:lnTo>
                  <a:lnTo>
                    <a:pt x="7" y="4707"/>
                  </a:lnTo>
                  <a:lnTo>
                    <a:pt x="4" y="4640"/>
                  </a:lnTo>
                  <a:lnTo>
                    <a:pt x="2" y="4573"/>
                  </a:lnTo>
                  <a:lnTo>
                    <a:pt x="1" y="4507"/>
                  </a:lnTo>
                  <a:lnTo>
                    <a:pt x="0" y="4440"/>
                  </a:lnTo>
                  <a:lnTo>
                    <a:pt x="0" y="4374"/>
                  </a:lnTo>
                  <a:lnTo>
                    <a:pt x="1" y="4308"/>
                  </a:lnTo>
                  <a:lnTo>
                    <a:pt x="3" y="4241"/>
                  </a:lnTo>
                  <a:lnTo>
                    <a:pt x="6" y="4175"/>
                  </a:lnTo>
                  <a:lnTo>
                    <a:pt x="10" y="4109"/>
                  </a:lnTo>
                  <a:lnTo>
                    <a:pt x="14" y="4042"/>
                  </a:lnTo>
                  <a:lnTo>
                    <a:pt x="20" y="3976"/>
                  </a:lnTo>
                  <a:lnTo>
                    <a:pt x="26" y="3909"/>
                  </a:lnTo>
                  <a:lnTo>
                    <a:pt x="33" y="3844"/>
                  </a:lnTo>
                  <a:lnTo>
                    <a:pt x="41" y="3778"/>
                  </a:lnTo>
                  <a:lnTo>
                    <a:pt x="50" y="3712"/>
                  </a:lnTo>
                  <a:lnTo>
                    <a:pt x="59" y="3647"/>
                  </a:lnTo>
                  <a:lnTo>
                    <a:pt x="70" y="3582"/>
                  </a:lnTo>
                  <a:lnTo>
                    <a:pt x="82" y="3516"/>
                  </a:lnTo>
                  <a:lnTo>
                    <a:pt x="94" y="3451"/>
                  </a:lnTo>
                  <a:lnTo>
                    <a:pt x="107" y="3386"/>
                  </a:lnTo>
                  <a:lnTo>
                    <a:pt x="122" y="3321"/>
                  </a:lnTo>
                  <a:lnTo>
                    <a:pt x="137" y="3256"/>
                  </a:lnTo>
                  <a:lnTo>
                    <a:pt x="153" y="3191"/>
                  </a:lnTo>
                  <a:lnTo>
                    <a:pt x="171" y="3127"/>
                  </a:lnTo>
                  <a:lnTo>
                    <a:pt x="189" y="3063"/>
                  </a:lnTo>
                  <a:lnTo>
                    <a:pt x="208" y="2999"/>
                  </a:lnTo>
                  <a:lnTo>
                    <a:pt x="228" y="2935"/>
                  </a:lnTo>
                  <a:lnTo>
                    <a:pt x="249" y="2872"/>
                  </a:lnTo>
                  <a:lnTo>
                    <a:pt x="270" y="2808"/>
                  </a:lnTo>
                  <a:lnTo>
                    <a:pt x="293" y="2746"/>
                  </a:lnTo>
                  <a:lnTo>
                    <a:pt x="317" y="2683"/>
                  </a:lnTo>
                  <a:lnTo>
                    <a:pt x="343" y="2620"/>
                  </a:lnTo>
                  <a:lnTo>
                    <a:pt x="368" y="2558"/>
                  </a:lnTo>
                  <a:lnTo>
                    <a:pt x="395" y="2496"/>
                  </a:lnTo>
                  <a:lnTo>
                    <a:pt x="423" y="2434"/>
                  </a:lnTo>
                  <a:lnTo>
                    <a:pt x="451" y="2373"/>
                  </a:lnTo>
                  <a:lnTo>
                    <a:pt x="481" y="2312"/>
                  </a:lnTo>
                  <a:lnTo>
                    <a:pt x="512" y="2250"/>
                  </a:lnTo>
                  <a:lnTo>
                    <a:pt x="544" y="2190"/>
                  </a:lnTo>
                  <a:lnTo>
                    <a:pt x="577" y="2130"/>
                  </a:lnTo>
                  <a:lnTo>
                    <a:pt x="611" y="2069"/>
                  </a:lnTo>
                  <a:lnTo>
                    <a:pt x="611" y="2069"/>
                  </a:lnTo>
                  <a:lnTo>
                    <a:pt x="636" y="2026"/>
                  </a:lnTo>
                  <a:lnTo>
                    <a:pt x="662" y="1983"/>
                  </a:lnTo>
                  <a:lnTo>
                    <a:pt x="688" y="1940"/>
                  </a:lnTo>
                  <a:lnTo>
                    <a:pt x="716" y="1897"/>
                  </a:lnTo>
                  <a:lnTo>
                    <a:pt x="743" y="1856"/>
                  </a:lnTo>
                  <a:lnTo>
                    <a:pt x="771" y="1814"/>
                  </a:lnTo>
                  <a:lnTo>
                    <a:pt x="799" y="1773"/>
                  </a:lnTo>
                  <a:lnTo>
                    <a:pt x="827" y="1732"/>
                  </a:lnTo>
                  <a:lnTo>
                    <a:pt x="887" y="1652"/>
                  </a:lnTo>
                  <a:lnTo>
                    <a:pt x="947" y="1574"/>
                  </a:lnTo>
                  <a:lnTo>
                    <a:pt x="1009" y="1497"/>
                  </a:lnTo>
                  <a:lnTo>
                    <a:pt x="1074" y="1422"/>
                  </a:lnTo>
                  <a:lnTo>
                    <a:pt x="1139" y="1347"/>
                  </a:lnTo>
                  <a:lnTo>
                    <a:pt x="1206" y="1276"/>
                  </a:lnTo>
                  <a:lnTo>
                    <a:pt x="1275" y="1204"/>
                  </a:lnTo>
                  <a:lnTo>
                    <a:pt x="1344" y="1135"/>
                  </a:lnTo>
                  <a:lnTo>
                    <a:pt x="1416" y="1067"/>
                  </a:lnTo>
                  <a:lnTo>
                    <a:pt x="1488" y="1000"/>
                  </a:lnTo>
                  <a:lnTo>
                    <a:pt x="1562" y="935"/>
                  </a:lnTo>
                  <a:lnTo>
                    <a:pt x="1637" y="871"/>
                  </a:lnTo>
                  <a:lnTo>
                    <a:pt x="1713" y="808"/>
                  </a:lnTo>
                  <a:lnTo>
                    <a:pt x="1791" y="747"/>
                  </a:lnTo>
                  <a:lnTo>
                    <a:pt x="1869" y="687"/>
                  </a:lnTo>
                  <a:lnTo>
                    <a:pt x="1949" y="627"/>
                  </a:lnTo>
                  <a:lnTo>
                    <a:pt x="2029" y="569"/>
                  </a:lnTo>
                  <a:lnTo>
                    <a:pt x="2111" y="513"/>
                  </a:lnTo>
                  <a:lnTo>
                    <a:pt x="2193" y="457"/>
                  </a:lnTo>
                  <a:lnTo>
                    <a:pt x="2277" y="402"/>
                  </a:lnTo>
                  <a:lnTo>
                    <a:pt x="2360" y="349"/>
                  </a:lnTo>
                  <a:lnTo>
                    <a:pt x="2444" y="296"/>
                  </a:lnTo>
                  <a:lnTo>
                    <a:pt x="2530" y="244"/>
                  </a:lnTo>
                  <a:lnTo>
                    <a:pt x="2615" y="194"/>
                  </a:lnTo>
                  <a:lnTo>
                    <a:pt x="2702" y="144"/>
                  </a:lnTo>
                  <a:lnTo>
                    <a:pt x="2789" y="95"/>
                  </a:lnTo>
                  <a:lnTo>
                    <a:pt x="2877" y="47"/>
                  </a:lnTo>
                  <a:lnTo>
                    <a:pt x="2964" y="0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631F7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32363F"/>
                </a:solidFill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="" xmlns:a16="http://schemas.microsoft.com/office/drawing/2014/main" id="{259660F4-EC49-4787-8AC2-D9A8F12C2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1" y="2114550"/>
              <a:ext cx="1965325" cy="1879600"/>
            </a:xfrm>
            <a:custGeom>
              <a:avLst/>
              <a:gdLst>
                <a:gd name="T0" fmla="*/ 1957366 w 11035"/>
                <a:gd name="T1" fmla="*/ 318715 h 10555"/>
                <a:gd name="T2" fmla="*/ 1929930 w 11035"/>
                <a:gd name="T3" fmla="*/ 315330 h 10555"/>
                <a:gd name="T4" fmla="*/ 1896794 w 11035"/>
                <a:gd name="T5" fmla="*/ 322100 h 10555"/>
                <a:gd name="T6" fmla="*/ 1845129 w 11035"/>
                <a:gd name="T7" fmla="*/ 344547 h 10555"/>
                <a:gd name="T8" fmla="*/ 1823751 w 11035"/>
                <a:gd name="T9" fmla="*/ 361650 h 10555"/>
                <a:gd name="T10" fmla="*/ 1789367 w 11035"/>
                <a:gd name="T11" fmla="*/ 405654 h 10555"/>
                <a:gd name="T12" fmla="*/ 1763892 w 11035"/>
                <a:gd name="T13" fmla="*/ 461772 h 10555"/>
                <a:gd name="T14" fmla="*/ 1734496 w 11035"/>
                <a:gd name="T15" fmla="*/ 564388 h 10555"/>
                <a:gd name="T16" fmla="*/ 1717216 w 11035"/>
                <a:gd name="T17" fmla="*/ 620862 h 10555"/>
                <a:gd name="T18" fmla="*/ 1693521 w 11035"/>
                <a:gd name="T19" fmla="*/ 675555 h 10555"/>
                <a:gd name="T20" fmla="*/ 1641679 w 11035"/>
                <a:gd name="T21" fmla="*/ 765166 h 10555"/>
                <a:gd name="T22" fmla="*/ 1580038 w 11035"/>
                <a:gd name="T23" fmla="*/ 847651 h 10555"/>
                <a:gd name="T24" fmla="*/ 1494346 w 11035"/>
                <a:gd name="T25" fmla="*/ 936014 h 10555"/>
                <a:gd name="T26" fmla="*/ 1396184 w 11035"/>
                <a:gd name="T27" fmla="*/ 1009770 h 10555"/>
                <a:gd name="T28" fmla="*/ 1295706 w 11035"/>
                <a:gd name="T29" fmla="*/ 1063037 h 10555"/>
                <a:gd name="T30" fmla="*/ 1238519 w 11035"/>
                <a:gd name="T31" fmla="*/ 1084772 h 10555"/>
                <a:gd name="T32" fmla="*/ 1179194 w 11035"/>
                <a:gd name="T33" fmla="*/ 1101518 h 10555"/>
                <a:gd name="T34" fmla="*/ 1118266 w 11035"/>
                <a:gd name="T35" fmla="*/ 1112920 h 10555"/>
                <a:gd name="T36" fmla="*/ 897534 w 11035"/>
                <a:gd name="T37" fmla="*/ 1143028 h 10555"/>
                <a:gd name="T38" fmla="*/ 759288 w 11035"/>
                <a:gd name="T39" fmla="*/ 1168147 h 10555"/>
                <a:gd name="T40" fmla="*/ 624782 w 11035"/>
                <a:gd name="T41" fmla="*/ 1204491 h 10555"/>
                <a:gd name="T42" fmla="*/ 522522 w 11035"/>
                <a:gd name="T43" fmla="*/ 1244931 h 10555"/>
                <a:gd name="T44" fmla="*/ 459456 w 11035"/>
                <a:gd name="T45" fmla="*/ 1277355 h 10555"/>
                <a:gd name="T46" fmla="*/ 398172 w 11035"/>
                <a:gd name="T47" fmla="*/ 1315836 h 10555"/>
                <a:gd name="T48" fmla="*/ 338847 w 11035"/>
                <a:gd name="T49" fmla="*/ 1361443 h 10555"/>
                <a:gd name="T50" fmla="*/ 281660 w 11035"/>
                <a:gd name="T51" fmla="*/ 1414354 h 10555"/>
                <a:gd name="T52" fmla="*/ 226967 w 11035"/>
                <a:gd name="T53" fmla="*/ 1475461 h 10555"/>
                <a:gd name="T54" fmla="*/ 174946 w 11035"/>
                <a:gd name="T55" fmla="*/ 1545831 h 10555"/>
                <a:gd name="T56" fmla="*/ 125598 w 11035"/>
                <a:gd name="T57" fmla="*/ 1625644 h 10555"/>
                <a:gd name="T58" fmla="*/ 79278 w 11035"/>
                <a:gd name="T59" fmla="*/ 1715967 h 10555"/>
                <a:gd name="T60" fmla="*/ 35987 w 11035"/>
                <a:gd name="T61" fmla="*/ 1817158 h 10555"/>
                <a:gd name="T62" fmla="*/ 13896 w 11035"/>
                <a:gd name="T63" fmla="*/ 1875592 h 10555"/>
                <a:gd name="T64" fmla="*/ 13361 w 11035"/>
                <a:gd name="T65" fmla="*/ 1843168 h 10555"/>
                <a:gd name="T66" fmla="*/ 2850 w 11035"/>
                <a:gd name="T67" fmla="*/ 1779746 h 10555"/>
                <a:gd name="T68" fmla="*/ 0 w 11035"/>
                <a:gd name="T69" fmla="*/ 1682296 h 10555"/>
                <a:gd name="T70" fmla="*/ 5345 w 11035"/>
                <a:gd name="T71" fmla="*/ 1553135 h 10555"/>
                <a:gd name="T72" fmla="*/ 18706 w 11035"/>
                <a:gd name="T73" fmla="*/ 1432170 h 10555"/>
                <a:gd name="T74" fmla="*/ 49705 w 11035"/>
                <a:gd name="T75" fmla="*/ 1267022 h 10555"/>
                <a:gd name="T76" fmla="*/ 95134 w 11035"/>
                <a:gd name="T77" fmla="*/ 1103478 h 10555"/>
                <a:gd name="T78" fmla="*/ 154993 w 11035"/>
                <a:gd name="T79" fmla="*/ 943141 h 10555"/>
                <a:gd name="T80" fmla="*/ 228570 w 11035"/>
                <a:gd name="T81" fmla="*/ 788326 h 10555"/>
                <a:gd name="T82" fmla="*/ 315687 w 11035"/>
                <a:gd name="T83" fmla="*/ 640637 h 10555"/>
                <a:gd name="T84" fmla="*/ 415453 w 11035"/>
                <a:gd name="T85" fmla="*/ 502213 h 10555"/>
                <a:gd name="T86" fmla="*/ 528045 w 11035"/>
                <a:gd name="T87" fmla="*/ 374655 h 10555"/>
                <a:gd name="T88" fmla="*/ 652574 w 11035"/>
                <a:gd name="T89" fmla="*/ 259925 h 10555"/>
                <a:gd name="T90" fmla="*/ 768552 w 11035"/>
                <a:gd name="T91" fmla="*/ 173521 h 10555"/>
                <a:gd name="T92" fmla="*/ 840347 w 11035"/>
                <a:gd name="T93" fmla="*/ 128804 h 10555"/>
                <a:gd name="T94" fmla="*/ 914815 w 11035"/>
                <a:gd name="T95" fmla="*/ 90323 h 10555"/>
                <a:gd name="T96" fmla="*/ 991955 w 11035"/>
                <a:gd name="T97" fmla="*/ 57900 h 10555"/>
                <a:gd name="T98" fmla="*/ 1070877 w 11035"/>
                <a:gd name="T99" fmla="*/ 32246 h 10555"/>
                <a:gd name="T100" fmla="*/ 1151758 w 11035"/>
                <a:gd name="T101" fmla="*/ 13896 h 10555"/>
                <a:gd name="T102" fmla="*/ 1233531 w 11035"/>
                <a:gd name="T103" fmla="*/ 3029 h 10555"/>
                <a:gd name="T104" fmla="*/ 1316550 w 11035"/>
                <a:gd name="T105" fmla="*/ 178 h 10555"/>
                <a:gd name="T106" fmla="*/ 1400103 w 11035"/>
                <a:gd name="T107" fmla="*/ 6057 h 10555"/>
                <a:gd name="T108" fmla="*/ 1483657 w 11035"/>
                <a:gd name="T109" fmla="*/ 20666 h 10555"/>
                <a:gd name="T110" fmla="*/ 1538706 w 11035"/>
                <a:gd name="T111" fmla="*/ 35452 h 10555"/>
                <a:gd name="T112" fmla="*/ 1629386 w 11035"/>
                <a:gd name="T113" fmla="*/ 70905 h 10555"/>
                <a:gd name="T114" fmla="*/ 1736634 w 11035"/>
                <a:gd name="T115" fmla="*/ 130586 h 10555"/>
                <a:gd name="T116" fmla="*/ 1836044 w 11035"/>
                <a:gd name="T117" fmla="*/ 203807 h 10555"/>
                <a:gd name="T118" fmla="*/ 1928327 w 11035"/>
                <a:gd name="T119" fmla="*/ 286826 h 1055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1035" h="10555">
                  <a:moveTo>
                    <a:pt x="11035" y="1823"/>
                  </a:moveTo>
                  <a:lnTo>
                    <a:pt x="11035" y="1823"/>
                  </a:lnTo>
                  <a:lnTo>
                    <a:pt x="11028" y="1815"/>
                  </a:lnTo>
                  <a:lnTo>
                    <a:pt x="11021" y="1809"/>
                  </a:lnTo>
                  <a:lnTo>
                    <a:pt x="11013" y="1803"/>
                  </a:lnTo>
                  <a:lnTo>
                    <a:pt x="11005" y="1798"/>
                  </a:lnTo>
                  <a:lnTo>
                    <a:pt x="10987" y="1789"/>
                  </a:lnTo>
                  <a:lnTo>
                    <a:pt x="10968" y="1782"/>
                  </a:lnTo>
                  <a:lnTo>
                    <a:pt x="10948" y="1776"/>
                  </a:lnTo>
                  <a:lnTo>
                    <a:pt x="10927" y="1772"/>
                  </a:lnTo>
                  <a:lnTo>
                    <a:pt x="10905" y="1770"/>
                  </a:lnTo>
                  <a:lnTo>
                    <a:pt x="10882" y="1769"/>
                  </a:lnTo>
                  <a:lnTo>
                    <a:pt x="10858" y="1769"/>
                  </a:lnTo>
                  <a:lnTo>
                    <a:pt x="10833" y="1770"/>
                  </a:lnTo>
                  <a:lnTo>
                    <a:pt x="10806" y="1773"/>
                  </a:lnTo>
                  <a:lnTo>
                    <a:pt x="10780" y="1777"/>
                  </a:lnTo>
                  <a:lnTo>
                    <a:pt x="10754" y="1781"/>
                  </a:lnTo>
                  <a:lnTo>
                    <a:pt x="10728" y="1787"/>
                  </a:lnTo>
                  <a:lnTo>
                    <a:pt x="10701" y="1793"/>
                  </a:lnTo>
                  <a:lnTo>
                    <a:pt x="10674" y="1800"/>
                  </a:lnTo>
                  <a:lnTo>
                    <a:pt x="10647" y="1808"/>
                  </a:lnTo>
                  <a:lnTo>
                    <a:pt x="10620" y="1816"/>
                  </a:lnTo>
                  <a:lnTo>
                    <a:pt x="10568" y="1836"/>
                  </a:lnTo>
                  <a:lnTo>
                    <a:pt x="10518" y="1855"/>
                  </a:lnTo>
                  <a:lnTo>
                    <a:pt x="10471" y="1875"/>
                  </a:lnTo>
                  <a:lnTo>
                    <a:pt x="10427" y="1896"/>
                  </a:lnTo>
                  <a:lnTo>
                    <a:pt x="10389" y="1916"/>
                  </a:lnTo>
                  <a:lnTo>
                    <a:pt x="10357" y="1934"/>
                  </a:lnTo>
                  <a:lnTo>
                    <a:pt x="10332" y="1951"/>
                  </a:lnTo>
                  <a:lnTo>
                    <a:pt x="10312" y="1966"/>
                  </a:lnTo>
                  <a:lnTo>
                    <a:pt x="10293" y="1981"/>
                  </a:lnTo>
                  <a:lnTo>
                    <a:pt x="10273" y="1997"/>
                  </a:lnTo>
                  <a:lnTo>
                    <a:pt x="10255" y="2014"/>
                  </a:lnTo>
                  <a:lnTo>
                    <a:pt x="10237" y="2030"/>
                  </a:lnTo>
                  <a:lnTo>
                    <a:pt x="10220" y="2047"/>
                  </a:lnTo>
                  <a:lnTo>
                    <a:pt x="10186" y="2082"/>
                  </a:lnTo>
                  <a:lnTo>
                    <a:pt x="10155" y="2118"/>
                  </a:lnTo>
                  <a:lnTo>
                    <a:pt x="10125" y="2156"/>
                  </a:lnTo>
                  <a:lnTo>
                    <a:pt x="10096" y="2196"/>
                  </a:lnTo>
                  <a:lnTo>
                    <a:pt x="10069" y="2236"/>
                  </a:lnTo>
                  <a:lnTo>
                    <a:pt x="10044" y="2277"/>
                  </a:lnTo>
                  <a:lnTo>
                    <a:pt x="10020" y="2319"/>
                  </a:lnTo>
                  <a:lnTo>
                    <a:pt x="9998" y="2364"/>
                  </a:lnTo>
                  <a:lnTo>
                    <a:pt x="9977" y="2408"/>
                  </a:lnTo>
                  <a:lnTo>
                    <a:pt x="9957" y="2453"/>
                  </a:lnTo>
                  <a:lnTo>
                    <a:pt x="9936" y="2498"/>
                  </a:lnTo>
                  <a:lnTo>
                    <a:pt x="9918" y="2545"/>
                  </a:lnTo>
                  <a:lnTo>
                    <a:pt x="9901" y="2592"/>
                  </a:lnTo>
                  <a:lnTo>
                    <a:pt x="9885" y="2639"/>
                  </a:lnTo>
                  <a:lnTo>
                    <a:pt x="9869" y="2687"/>
                  </a:lnTo>
                  <a:lnTo>
                    <a:pt x="9854" y="2736"/>
                  </a:lnTo>
                  <a:lnTo>
                    <a:pt x="9840" y="2784"/>
                  </a:lnTo>
                  <a:lnTo>
                    <a:pt x="9813" y="2880"/>
                  </a:lnTo>
                  <a:lnTo>
                    <a:pt x="9787" y="2977"/>
                  </a:lnTo>
                  <a:lnTo>
                    <a:pt x="9736" y="3168"/>
                  </a:lnTo>
                  <a:lnTo>
                    <a:pt x="9711" y="3261"/>
                  </a:lnTo>
                  <a:lnTo>
                    <a:pt x="9698" y="3306"/>
                  </a:lnTo>
                  <a:lnTo>
                    <a:pt x="9684" y="3350"/>
                  </a:lnTo>
                  <a:lnTo>
                    <a:pt x="9670" y="3395"/>
                  </a:lnTo>
                  <a:lnTo>
                    <a:pt x="9655" y="3439"/>
                  </a:lnTo>
                  <a:lnTo>
                    <a:pt x="9639" y="3485"/>
                  </a:lnTo>
                  <a:lnTo>
                    <a:pt x="9622" y="3529"/>
                  </a:lnTo>
                  <a:lnTo>
                    <a:pt x="9605" y="3573"/>
                  </a:lnTo>
                  <a:lnTo>
                    <a:pt x="9585" y="3617"/>
                  </a:lnTo>
                  <a:lnTo>
                    <a:pt x="9567" y="3662"/>
                  </a:lnTo>
                  <a:lnTo>
                    <a:pt x="9547" y="3706"/>
                  </a:lnTo>
                  <a:lnTo>
                    <a:pt x="9527" y="3749"/>
                  </a:lnTo>
                  <a:lnTo>
                    <a:pt x="9506" y="3792"/>
                  </a:lnTo>
                  <a:lnTo>
                    <a:pt x="9485" y="3836"/>
                  </a:lnTo>
                  <a:lnTo>
                    <a:pt x="9463" y="3879"/>
                  </a:lnTo>
                  <a:lnTo>
                    <a:pt x="9418" y="3964"/>
                  </a:lnTo>
                  <a:lnTo>
                    <a:pt x="9369" y="4049"/>
                  </a:lnTo>
                  <a:lnTo>
                    <a:pt x="9320" y="4132"/>
                  </a:lnTo>
                  <a:lnTo>
                    <a:pt x="9269" y="4214"/>
                  </a:lnTo>
                  <a:lnTo>
                    <a:pt x="9215" y="4295"/>
                  </a:lnTo>
                  <a:lnTo>
                    <a:pt x="9161" y="4375"/>
                  </a:lnTo>
                  <a:lnTo>
                    <a:pt x="9106" y="4454"/>
                  </a:lnTo>
                  <a:lnTo>
                    <a:pt x="9048" y="4531"/>
                  </a:lnTo>
                  <a:lnTo>
                    <a:pt x="8991" y="4607"/>
                  </a:lnTo>
                  <a:lnTo>
                    <a:pt x="8933" y="4681"/>
                  </a:lnTo>
                  <a:lnTo>
                    <a:pt x="8869" y="4758"/>
                  </a:lnTo>
                  <a:lnTo>
                    <a:pt x="8805" y="4833"/>
                  </a:lnTo>
                  <a:lnTo>
                    <a:pt x="8740" y="4908"/>
                  </a:lnTo>
                  <a:lnTo>
                    <a:pt x="8672" y="4980"/>
                  </a:lnTo>
                  <a:lnTo>
                    <a:pt x="8603" y="5050"/>
                  </a:lnTo>
                  <a:lnTo>
                    <a:pt x="8533" y="5120"/>
                  </a:lnTo>
                  <a:lnTo>
                    <a:pt x="8460" y="5188"/>
                  </a:lnTo>
                  <a:lnTo>
                    <a:pt x="8388" y="5254"/>
                  </a:lnTo>
                  <a:lnTo>
                    <a:pt x="8312" y="5319"/>
                  </a:lnTo>
                  <a:lnTo>
                    <a:pt x="8237" y="5381"/>
                  </a:lnTo>
                  <a:lnTo>
                    <a:pt x="8159" y="5443"/>
                  </a:lnTo>
                  <a:lnTo>
                    <a:pt x="8080" y="5502"/>
                  </a:lnTo>
                  <a:lnTo>
                    <a:pt x="8000" y="5559"/>
                  </a:lnTo>
                  <a:lnTo>
                    <a:pt x="7919" y="5615"/>
                  </a:lnTo>
                  <a:lnTo>
                    <a:pt x="7837" y="5668"/>
                  </a:lnTo>
                  <a:lnTo>
                    <a:pt x="7753" y="5719"/>
                  </a:lnTo>
                  <a:lnTo>
                    <a:pt x="7669" y="5769"/>
                  </a:lnTo>
                  <a:lnTo>
                    <a:pt x="7582" y="5817"/>
                  </a:lnTo>
                  <a:lnTo>
                    <a:pt x="7496" y="5862"/>
                  </a:lnTo>
                  <a:lnTo>
                    <a:pt x="7407" y="5905"/>
                  </a:lnTo>
                  <a:lnTo>
                    <a:pt x="7319" y="5946"/>
                  </a:lnTo>
                  <a:lnTo>
                    <a:pt x="7273" y="5967"/>
                  </a:lnTo>
                  <a:lnTo>
                    <a:pt x="7228" y="5986"/>
                  </a:lnTo>
                  <a:lnTo>
                    <a:pt x="7183" y="6005"/>
                  </a:lnTo>
                  <a:lnTo>
                    <a:pt x="7137" y="6023"/>
                  </a:lnTo>
                  <a:lnTo>
                    <a:pt x="7091" y="6040"/>
                  </a:lnTo>
                  <a:lnTo>
                    <a:pt x="7045" y="6057"/>
                  </a:lnTo>
                  <a:lnTo>
                    <a:pt x="6998" y="6073"/>
                  </a:lnTo>
                  <a:lnTo>
                    <a:pt x="6952" y="6089"/>
                  </a:lnTo>
                  <a:lnTo>
                    <a:pt x="6904" y="6104"/>
                  </a:lnTo>
                  <a:lnTo>
                    <a:pt x="6858" y="6119"/>
                  </a:lnTo>
                  <a:lnTo>
                    <a:pt x="6811" y="6133"/>
                  </a:lnTo>
                  <a:lnTo>
                    <a:pt x="6762" y="6147"/>
                  </a:lnTo>
                  <a:lnTo>
                    <a:pt x="6715" y="6160"/>
                  </a:lnTo>
                  <a:lnTo>
                    <a:pt x="6667" y="6172"/>
                  </a:lnTo>
                  <a:lnTo>
                    <a:pt x="6619" y="6183"/>
                  </a:lnTo>
                  <a:lnTo>
                    <a:pt x="6570" y="6194"/>
                  </a:lnTo>
                  <a:lnTo>
                    <a:pt x="6522" y="6205"/>
                  </a:lnTo>
                  <a:lnTo>
                    <a:pt x="6474" y="6214"/>
                  </a:lnTo>
                  <a:lnTo>
                    <a:pt x="6425" y="6223"/>
                  </a:lnTo>
                  <a:lnTo>
                    <a:pt x="6375" y="6232"/>
                  </a:lnTo>
                  <a:lnTo>
                    <a:pt x="6326" y="6240"/>
                  </a:lnTo>
                  <a:lnTo>
                    <a:pt x="6277" y="6247"/>
                  </a:lnTo>
                  <a:lnTo>
                    <a:pt x="6050" y="6277"/>
                  </a:lnTo>
                  <a:lnTo>
                    <a:pt x="5825" y="6306"/>
                  </a:lnTo>
                  <a:lnTo>
                    <a:pt x="5600" y="6337"/>
                  </a:lnTo>
                  <a:lnTo>
                    <a:pt x="5375" y="6367"/>
                  </a:lnTo>
                  <a:lnTo>
                    <a:pt x="5150" y="6399"/>
                  </a:lnTo>
                  <a:lnTo>
                    <a:pt x="5038" y="6416"/>
                  </a:lnTo>
                  <a:lnTo>
                    <a:pt x="4926" y="6433"/>
                  </a:lnTo>
                  <a:lnTo>
                    <a:pt x="4815" y="6451"/>
                  </a:lnTo>
                  <a:lnTo>
                    <a:pt x="4704" y="6470"/>
                  </a:lnTo>
                  <a:lnTo>
                    <a:pt x="4593" y="6490"/>
                  </a:lnTo>
                  <a:lnTo>
                    <a:pt x="4482" y="6511"/>
                  </a:lnTo>
                  <a:lnTo>
                    <a:pt x="4372" y="6533"/>
                  </a:lnTo>
                  <a:lnTo>
                    <a:pt x="4262" y="6557"/>
                  </a:lnTo>
                  <a:lnTo>
                    <a:pt x="4153" y="6581"/>
                  </a:lnTo>
                  <a:lnTo>
                    <a:pt x="4044" y="6607"/>
                  </a:lnTo>
                  <a:lnTo>
                    <a:pt x="3935" y="6634"/>
                  </a:lnTo>
                  <a:lnTo>
                    <a:pt x="3828" y="6663"/>
                  </a:lnTo>
                  <a:lnTo>
                    <a:pt x="3720" y="6695"/>
                  </a:lnTo>
                  <a:lnTo>
                    <a:pt x="3613" y="6727"/>
                  </a:lnTo>
                  <a:lnTo>
                    <a:pt x="3507" y="6761"/>
                  </a:lnTo>
                  <a:lnTo>
                    <a:pt x="3400" y="6797"/>
                  </a:lnTo>
                  <a:lnTo>
                    <a:pt x="3296" y="6836"/>
                  </a:lnTo>
                  <a:lnTo>
                    <a:pt x="3191" y="6877"/>
                  </a:lnTo>
                  <a:lnTo>
                    <a:pt x="3088" y="6919"/>
                  </a:lnTo>
                  <a:lnTo>
                    <a:pt x="3035" y="6942"/>
                  </a:lnTo>
                  <a:lnTo>
                    <a:pt x="2984" y="6964"/>
                  </a:lnTo>
                  <a:lnTo>
                    <a:pt x="2933" y="6988"/>
                  </a:lnTo>
                  <a:lnTo>
                    <a:pt x="2881" y="7012"/>
                  </a:lnTo>
                  <a:lnTo>
                    <a:pt x="2830" y="7036"/>
                  </a:lnTo>
                  <a:lnTo>
                    <a:pt x="2780" y="7062"/>
                  </a:lnTo>
                  <a:lnTo>
                    <a:pt x="2730" y="7088"/>
                  </a:lnTo>
                  <a:lnTo>
                    <a:pt x="2679" y="7115"/>
                  </a:lnTo>
                  <a:lnTo>
                    <a:pt x="2629" y="7142"/>
                  </a:lnTo>
                  <a:lnTo>
                    <a:pt x="2579" y="7170"/>
                  </a:lnTo>
                  <a:lnTo>
                    <a:pt x="2528" y="7199"/>
                  </a:lnTo>
                  <a:lnTo>
                    <a:pt x="2479" y="7229"/>
                  </a:lnTo>
                  <a:lnTo>
                    <a:pt x="2430" y="7259"/>
                  </a:lnTo>
                  <a:lnTo>
                    <a:pt x="2381" y="7290"/>
                  </a:lnTo>
                  <a:lnTo>
                    <a:pt x="2332" y="7321"/>
                  </a:lnTo>
                  <a:lnTo>
                    <a:pt x="2283" y="7353"/>
                  </a:lnTo>
                  <a:lnTo>
                    <a:pt x="2235" y="7386"/>
                  </a:lnTo>
                  <a:lnTo>
                    <a:pt x="2186" y="7421"/>
                  </a:lnTo>
                  <a:lnTo>
                    <a:pt x="2138" y="7456"/>
                  </a:lnTo>
                  <a:lnTo>
                    <a:pt x="2091" y="7491"/>
                  </a:lnTo>
                  <a:lnTo>
                    <a:pt x="2043" y="7527"/>
                  </a:lnTo>
                  <a:lnTo>
                    <a:pt x="1995" y="7564"/>
                  </a:lnTo>
                  <a:lnTo>
                    <a:pt x="1949" y="7603"/>
                  </a:lnTo>
                  <a:lnTo>
                    <a:pt x="1902" y="7642"/>
                  </a:lnTo>
                  <a:lnTo>
                    <a:pt x="1856" y="7682"/>
                  </a:lnTo>
                  <a:lnTo>
                    <a:pt x="1809" y="7722"/>
                  </a:lnTo>
                  <a:lnTo>
                    <a:pt x="1763" y="7764"/>
                  </a:lnTo>
                  <a:lnTo>
                    <a:pt x="1717" y="7806"/>
                  </a:lnTo>
                  <a:lnTo>
                    <a:pt x="1672" y="7850"/>
                  </a:lnTo>
                  <a:lnTo>
                    <a:pt x="1626" y="7894"/>
                  </a:lnTo>
                  <a:lnTo>
                    <a:pt x="1581" y="7939"/>
                  </a:lnTo>
                  <a:lnTo>
                    <a:pt x="1537" y="7985"/>
                  </a:lnTo>
                  <a:lnTo>
                    <a:pt x="1492" y="8032"/>
                  </a:lnTo>
                  <a:lnTo>
                    <a:pt x="1448" y="8080"/>
                  </a:lnTo>
                  <a:lnTo>
                    <a:pt x="1404" y="8130"/>
                  </a:lnTo>
                  <a:lnTo>
                    <a:pt x="1361" y="8180"/>
                  </a:lnTo>
                  <a:lnTo>
                    <a:pt x="1317" y="8230"/>
                  </a:lnTo>
                  <a:lnTo>
                    <a:pt x="1274" y="8282"/>
                  </a:lnTo>
                  <a:lnTo>
                    <a:pt x="1232" y="8336"/>
                  </a:lnTo>
                  <a:lnTo>
                    <a:pt x="1189" y="8390"/>
                  </a:lnTo>
                  <a:lnTo>
                    <a:pt x="1148" y="8445"/>
                  </a:lnTo>
                  <a:lnTo>
                    <a:pt x="1105" y="8502"/>
                  </a:lnTo>
                  <a:lnTo>
                    <a:pt x="1064" y="8559"/>
                  </a:lnTo>
                  <a:lnTo>
                    <a:pt x="1023" y="8617"/>
                  </a:lnTo>
                  <a:lnTo>
                    <a:pt x="982" y="8677"/>
                  </a:lnTo>
                  <a:lnTo>
                    <a:pt x="941" y="8737"/>
                  </a:lnTo>
                  <a:lnTo>
                    <a:pt x="901" y="8799"/>
                  </a:lnTo>
                  <a:lnTo>
                    <a:pt x="861" y="8862"/>
                  </a:lnTo>
                  <a:lnTo>
                    <a:pt x="822" y="8926"/>
                  </a:lnTo>
                  <a:lnTo>
                    <a:pt x="782" y="8991"/>
                  </a:lnTo>
                  <a:lnTo>
                    <a:pt x="743" y="9058"/>
                  </a:lnTo>
                  <a:lnTo>
                    <a:pt x="705" y="9125"/>
                  </a:lnTo>
                  <a:lnTo>
                    <a:pt x="667" y="9193"/>
                  </a:lnTo>
                  <a:lnTo>
                    <a:pt x="629" y="9264"/>
                  </a:lnTo>
                  <a:lnTo>
                    <a:pt x="591" y="9334"/>
                  </a:lnTo>
                  <a:lnTo>
                    <a:pt x="554" y="9407"/>
                  </a:lnTo>
                  <a:lnTo>
                    <a:pt x="517" y="9480"/>
                  </a:lnTo>
                  <a:lnTo>
                    <a:pt x="481" y="9555"/>
                  </a:lnTo>
                  <a:lnTo>
                    <a:pt x="445" y="9632"/>
                  </a:lnTo>
                  <a:lnTo>
                    <a:pt x="408" y="9708"/>
                  </a:lnTo>
                  <a:lnTo>
                    <a:pt x="373" y="9788"/>
                  </a:lnTo>
                  <a:lnTo>
                    <a:pt x="338" y="9867"/>
                  </a:lnTo>
                  <a:lnTo>
                    <a:pt x="304" y="9949"/>
                  </a:lnTo>
                  <a:lnTo>
                    <a:pt x="270" y="10031"/>
                  </a:lnTo>
                  <a:lnTo>
                    <a:pt x="235" y="10116"/>
                  </a:lnTo>
                  <a:lnTo>
                    <a:pt x="202" y="10200"/>
                  </a:lnTo>
                  <a:lnTo>
                    <a:pt x="169" y="10287"/>
                  </a:lnTo>
                  <a:lnTo>
                    <a:pt x="136" y="10375"/>
                  </a:lnTo>
                  <a:lnTo>
                    <a:pt x="104" y="10465"/>
                  </a:lnTo>
                  <a:lnTo>
                    <a:pt x="71" y="10555"/>
                  </a:lnTo>
                  <a:lnTo>
                    <a:pt x="75" y="10542"/>
                  </a:lnTo>
                  <a:lnTo>
                    <a:pt x="78" y="10528"/>
                  </a:lnTo>
                  <a:lnTo>
                    <a:pt x="81" y="10513"/>
                  </a:lnTo>
                  <a:lnTo>
                    <a:pt x="82" y="10497"/>
                  </a:lnTo>
                  <a:lnTo>
                    <a:pt x="83" y="10480"/>
                  </a:lnTo>
                  <a:lnTo>
                    <a:pt x="84" y="10463"/>
                  </a:lnTo>
                  <a:lnTo>
                    <a:pt x="83" y="10425"/>
                  </a:lnTo>
                  <a:lnTo>
                    <a:pt x="80" y="10386"/>
                  </a:lnTo>
                  <a:lnTo>
                    <a:pt x="75" y="10346"/>
                  </a:lnTo>
                  <a:lnTo>
                    <a:pt x="69" y="10304"/>
                  </a:lnTo>
                  <a:lnTo>
                    <a:pt x="63" y="10261"/>
                  </a:lnTo>
                  <a:lnTo>
                    <a:pt x="47" y="10176"/>
                  </a:lnTo>
                  <a:lnTo>
                    <a:pt x="32" y="10095"/>
                  </a:lnTo>
                  <a:lnTo>
                    <a:pt x="25" y="10057"/>
                  </a:lnTo>
                  <a:lnTo>
                    <a:pt x="20" y="10022"/>
                  </a:lnTo>
                  <a:lnTo>
                    <a:pt x="16" y="9990"/>
                  </a:lnTo>
                  <a:lnTo>
                    <a:pt x="13" y="9961"/>
                  </a:lnTo>
                  <a:lnTo>
                    <a:pt x="8" y="9857"/>
                  </a:lnTo>
                  <a:lnTo>
                    <a:pt x="4" y="9754"/>
                  </a:lnTo>
                  <a:lnTo>
                    <a:pt x="2" y="9650"/>
                  </a:lnTo>
                  <a:lnTo>
                    <a:pt x="1" y="9546"/>
                  </a:lnTo>
                  <a:lnTo>
                    <a:pt x="0" y="9443"/>
                  </a:lnTo>
                  <a:lnTo>
                    <a:pt x="1" y="9339"/>
                  </a:lnTo>
                  <a:lnTo>
                    <a:pt x="3" y="9236"/>
                  </a:lnTo>
                  <a:lnTo>
                    <a:pt x="7" y="9132"/>
                  </a:lnTo>
                  <a:lnTo>
                    <a:pt x="11" y="9028"/>
                  </a:lnTo>
                  <a:lnTo>
                    <a:pt x="16" y="8924"/>
                  </a:lnTo>
                  <a:lnTo>
                    <a:pt x="23" y="8820"/>
                  </a:lnTo>
                  <a:lnTo>
                    <a:pt x="30" y="8718"/>
                  </a:lnTo>
                  <a:lnTo>
                    <a:pt x="38" y="8614"/>
                  </a:lnTo>
                  <a:lnTo>
                    <a:pt x="48" y="8511"/>
                  </a:lnTo>
                  <a:lnTo>
                    <a:pt x="58" y="8407"/>
                  </a:lnTo>
                  <a:lnTo>
                    <a:pt x="70" y="8305"/>
                  </a:lnTo>
                  <a:lnTo>
                    <a:pt x="86" y="8172"/>
                  </a:lnTo>
                  <a:lnTo>
                    <a:pt x="105" y="8039"/>
                  </a:lnTo>
                  <a:lnTo>
                    <a:pt x="124" y="7906"/>
                  </a:lnTo>
                  <a:lnTo>
                    <a:pt x="146" y="7775"/>
                  </a:lnTo>
                  <a:lnTo>
                    <a:pt x="169" y="7642"/>
                  </a:lnTo>
                  <a:lnTo>
                    <a:pt x="194" y="7509"/>
                  </a:lnTo>
                  <a:lnTo>
                    <a:pt x="220" y="7376"/>
                  </a:lnTo>
                  <a:lnTo>
                    <a:pt x="248" y="7245"/>
                  </a:lnTo>
                  <a:lnTo>
                    <a:pt x="279" y="7112"/>
                  </a:lnTo>
                  <a:lnTo>
                    <a:pt x="310" y="6980"/>
                  </a:lnTo>
                  <a:lnTo>
                    <a:pt x="343" y="6848"/>
                  </a:lnTo>
                  <a:lnTo>
                    <a:pt x="378" y="6717"/>
                  </a:lnTo>
                  <a:lnTo>
                    <a:pt x="414" y="6585"/>
                  </a:lnTo>
                  <a:lnTo>
                    <a:pt x="454" y="6454"/>
                  </a:lnTo>
                  <a:lnTo>
                    <a:pt x="493" y="6324"/>
                  </a:lnTo>
                  <a:lnTo>
                    <a:pt x="534" y="6194"/>
                  </a:lnTo>
                  <a:lnTo>
                    <a:pt x="577" y="6063"/>
                  </a:lnTo>
                  <a:lnTo>
                    <a:pt x="623" y="5934"/>
                  </a:lnTo>
                  <a:lnTo>
                    <a:pt x="669" y="5805"/>
                  </a:lnTo>
                  <a:lnTo>
                    <a:pt x="717" y="5676"/>
                  </a:lnTo>
                  <a:lnTo>
                    <a:pt x="766" y="5548"/>
                  </a:lnTo>
                  <a:lnTo>
                    <a:pt x="818" y="5421"/>
                  </a:lnTo>
                  <a:lnTo>
                    <a:pt x="870" y="5294"/>
                  </a:lnTo>
                  <a:lnTo>
                    <a:pt x="924" y="5168"/>
                  </a:lnTo>
                  <a:lnTo>
                    <a:pt x="981" y="5042"/>
                  </a:lnTo>
                  <a:lnTo>
                    <a:pt x="1038" y="4918"/>
                  </a:lnTo>
                  <a:lnTo>
                    <a:pt x="1097" y="4793"/>
                  </a:lnTo>
                  <a:lnTo>
                    <a:pt x="1158" y="4669"/>
                  </a:lnTo>
                  <a:lnTo>
                    <a:pt x="1220" y="4547"/>
                  </a:lnTo>
                  <a:lnTo>
                    <a:pt x="1283" y="4425"/>
                  </a:lnTo>
                  <a:lnTo>
                    <a:pt x="1349" y="4303"/>
                  </a:lnTo>
                  <a:lnTo>
                    <a:pt x="1416" y="4184"/>
                  </a:lnTo>
                  <a:lnTo>
                    <a:pt x="1483" y="4064"/>
                  </a:lnTo>
                  <a:lnTo>
                    <a:pt x="1554" y="3945"/>
                  </a:lnTo>
                  <a:lnTo>
                    <a:pt x="1625" y="3828"/>
                  </a:lnTo>
                  <a:lnTo>
                    <a:pt x="1698" y="3712"/>
                  </a:lnTo>
                  <a:lnTo>
                    <a:pt x="1772" y="3596"/>
                  </a:lnTo>
                  <a:lnTo>
                    <a:pt x="1848" y="3482"/>
                  </a:lnTo>
                  <a:lnTo>
                    <a:pt x="1925" y="3368"/>
                  </a:lnTo>
                  <a:lnTo>
                    <a:pt x="2003" y="3256"/>
                  </a:lnTo>
                  <a:lnTo>
                    <a:pt x="2084" y="3145"/>
                  </a:lnTo>
                  <a:lnTo>
                    <a:pt x="2165" y="3035"/>
                  </a:lnTo>
                  <a:lnTo>
                    <a:pt x="2248" y="2926"/>
                  </a:lnTo>
                  <a:lnTo>
                    <a:pt x="2332" y="2819"/>
                  </a:lnTo>
                  <a:lnTo>
                    <a:pt x="2419" y="2712"/>
                  </a:lnTo>
                  <a:lnTo>
                    <a:pt x="2506" y="2607"/>
                  </a:lnTo>
                  <a:lnTo>
                    <a:pt x="2595" y="2503"/>
                  </a:lnTo>
                  <a:lnTo>
                    <a:pt x="2685" y="2402"/>
                  </a:lnTo>
                  <a:lnTo>
                    <a:pt x="2777" y="2300"/>
                  </a:lnTo>
                  <a:lnTo>
                    <a:pt x="2869" y="2201"/>
                  </a:lnTo>
                  <a:lnTo>
                    <a:pt x="2964" y="2103"/>
                  </a:lnTo>
                  <a:lnTo>
                    <a:pt x="3059" y="2007"/>
                  </a:lnTo>
                  <a:lnTo>
                    <a:pt x="3157" y="1911"/>
                  </a:lnTo>
                  <a:lnTo>
                    <a:pt x="3254" y="1817"/>
                  </a:lnTo>
                  <a:lnTo>
                    <a:pt x="3355" y="1726"/>
                  </a:lnTo>
                  <a:lnTo>
                    <a:pt x="3456" y="1635"/>
                  </a:lnTo>
                  <a:lnTo>
                    <a:pt x="3558" y="1546"/>
                  </a:lnTo>
                  <a:lnTo>
                    <a:pt x="3663" y="1459"/>
                  </a:lnTo>
                  <a:lnTo>
                    <a:pt x="3767" y="1374"/>
                  </a:lnTo>
                  <a:lnTo>
                    <a:pt x="3874" y="1291"/>
                  </a:lnTo>
                  <a:lnTo>
                    <a:pt x="3982" y="1208"/>
                  </a:lnTo>
                  <a:lnTo>
                    <a:pt x="4091" y="1129"/>
                  </a:lnTo>
                  <a:lnTo>
                    <a:pt x="4202" y="1050"/>
                  </a:lnTo>
                  <a:lnTo>
                    <a:pt x="4314" y="974"/>
                  </a:lnTo>
                  <a:lnTo>
                    <a:pt x="4370" y="936"/>
                  </a:lnTo>
                  <a:lnTo>
                    <a:pt x="4427" y="899"/>
                  </a:lnTo>
                  <a:lnTo>
                    <a:pt x="4484" y="862"/>
                  </a:lnTo>
                  <a:lnTo>
                    <a:pt x="4542" y="827"/>
                  </a:lnTo>
                  <a:lnTo>
                    <a:pt x="4600" y="792"/>
                  </a:lnTo>
                  <a:lnTo>
                    <a:pt x="4658" y="758"/>
                  </a:lnTo>
                  <a:lnTo>
                    <a:pt x="4717" y="723"/>
                  </a:lnTo>
                  <a:lnTo>
                    <a:pt x="4775" y="691"/>
                  </a:lnTo>
                  <a:lnTo>
                    <a:pt x="4834" y="658"/>
                  </a:lnTo>
                  <a:lnTo>
                    <a:pt x="4895" y="627"/>
                  </a:lnTo>
                  <a:lnTo>
                    <a:pt x="4954" y="596"/>
                  </a:lnTo>
                  <a:lnTo>
                    <a:pt x="5015" y="566"/>
                  </a:lnTo>
                  <a:lnTo>
                    <a:pt x="5075" y="536"/>
                  </a:lnTo>
                  <a:lnTo>
                    <a:pt x="5135" y="507"/>
                  </a:lnTo>
                  <a:lnTo>
                    <a:pt x="5197" y="479"/>
                  </a:lnTo>
                  <a:lnTo>
                    <a:pt x="5258" y="452"/>
                  </a:lnTo>
                  <a:lnTo>
                    <a:pt x="5319" y="425"/>
                  </a:lnTo>
                  <a:lnTo>
                    <a:pt x="5381" y="399"/>
                  </a:lnTo>
                  <a:lnTo>
                    <a:pt x="5443" y="373"/>
                  </a:lnTo>
                  <a:lnTo>
                    <a:pt x="5505" y="349"/>
                  </a:lnTo>
                  <a:lnTo>
                    <a:pt x="5568" y="325"/>
                  </a:lnTo>
                  <a:lnTo>
                    <a:pt x="5630" y="302"/>
                  </a:lnTo>
                  <a:lnTo>
                    <a:pt x="5693" y="280"/>
                  </a:lnTo>
                  <a:lnTo>
                    <a:pt x="5757" y="259"/>
                  </a:lnTo>
                  <a:lnTo>
                    <a:pt x="5820" y="239"/>
                  </a:lnTo>
                  <a:lnTo>
                    <a:pt x="5883" y="219"/>
                  </a:lnTo>
                  <a:lnTo>
                    <a:pt x="5948" y="199"/>
                  </a:lnTo>
                  <a:lnTo>
                    <a:pt x="6011" y="181"/>
                  </a:lnTo>
                  <a:lnTo>
                    <a:pt x="6076" y="164"/>
                  </a:lnTo>
                  <a:lnTo>
                    <a:pt x="6140" y="148"/>
                  </a:lnTo>
                  <a:lnTo>
                    <a:pt x="6204" y="132"/>
                  </a:lnTo>
                  <a:lnTo>
                    <a:pt x="6270" y="117"/>
                  </a:lnTo>
                  <a:lnTo>
                    <a:pt x="6334" y="103"/>
                  </a:lnTo>
                  <a:lnTo>
                    <a:pt x="6399" y="90"/>
                  </a:lnTo>
                  <a:lnTo>
                    <a:pt x="6465" y="78"/>
                  </a:lnTo>
                  <a:lnTo>
                    <a:pt x="6530" y="67"/>
                  </a:lnTo>
                  <a:lnTo>
                    <a:pt x="6595" y="56"/>
                  </a:lnTo>
                  <a:lnTo>
                    <a:pt x="6661" y="47"/>
                  </a:lnTo>
                  <a:lnTo>
                    <a:pt x="6726" y="38"/>
                  </a:lnTo>
                  <a:lnTo>
                    <a:pt x="6793" y="30"/>
                  </a:lnTo>
                  <a:lnTo>
                    <a:pt x="6858" y="24"/>
                  </a:lnTo>
                  <a:lnTo>
                    <a:pt x="6924" y="17"/>
                  </a:lnTo>
                  <a:lnTo>
                    <a:pt x="6991" y="12"/>
                  </a:lnTo>
                  <a:lnTo>
                    <a:pt x="7057" y="8"/>
                  </a:lnTo>
                  <a:lnTo>
                    <a:pt x="7123" y="4"/>
                  </a:lnTo>
                  <a:lnTo>
                    <a:pt x="7190" y="2"/>
                  </a:lnTo>
                  <a:lnTo>
                    <a:pt x="7256" y="1"/>
                  </a:lnTo>
                  <a:lnTo>
                    <a:pt x="7324" y="0"/>
                  </a:lnTo>
                  <a:lnTo>
                    <a:pt x="7390" y="1"/>
                  </a:lnTo>
                  <a:lnTo>
                    <a:pt x="7456" y="3"/>
                  </a:lnTo>
                  <a:lnTo>
                    <a:pt x="7524" y="5"/>
                  </a:lnTo>
                  <a:lnTo>
                    <a:pt x="7590" y="9"/>
                  </a:lnTo>
                  <a:lnTo>
                    <a:pt x="7658" y="13"/>
                  </a:lnTo>
                  <a:lnTo>
                    <a:pt x="7724" y="19"/>
                  </a:lnTo>
                  <a:lnTo>
                    <a:pt x="7791" y="26"/>
                  </a:lnTo>
                  <a:lnTo>
                    <a:pt x="7859" y="34"/>
                  </a:lnTo>
                  <a:lnTo>
                    <a:pt x="7925" y="43"/>
                  </a:lnTo>
                  <a:lnTo>
                    <a:pt x="7992" y="52"/>
                  </a:lnTo>
                  <a:lnTo>
                    <a:pt x="8060" y="63"/>
                  </a:lnTo>
                  <a:lnTo>
                    <a:pt x="8127" y="75"/>
                  </a:lnTo>
                  <a:lnTo>
                    <a:pt x="8194" y="87"/>
                  </a:lnTo>
                  <a:lnTo>
                    <a:pt x="8261" y="101"/>
                  </a:lnTo>
                  <a:lnTo>
                    <a:pt x="8328" y="116"/>
                  </a:lnTo>
                  <a:lnTo>
                    <a:pt x="8395" y="132"/>
                  </a:lnTo>
                  <a:lnTo>
                    <a:pt x="8444" y="144"/>
                  </a:lnTo>
                  <a:lnTo>
                    <a:pt x="8492" y="157"/>
                  </a:lnTo>
                  <a:lnTo>
                    <a:pt x="8541" y="171"/>
                  </a:lnTo>
                  <a:lnTo>
                    <a:pt x="8589" y="185"/>
                  </a:lnTo>
                  <a:lnTo>
                    <a:pt x="8637" y="199"/>
                  </a:lnTo>
                  <a:lnTo>
                    <a:pt x="8684" y="216"/>
                  </a:lnTo>
                  <a:lnTo>
                    <a:pt x="8732" y="231"/>
                  </a:lnTo>
                  <a:lnTo>
                    <a:pt x="8779" y="248"/>
                  </a:lnTo>
                  <a:lnTo>
                    <a:pt x="8872" y="282"/>
                  </a:lnTo>
                  <a:lnTo>
                    <a:pt x="8964" y="318"/>
                  </a:lnTo>
                  <a:lnTo>
                    <a:pt x="9055" y="357"/>
                  </a:lnTo>
                  <a:lnTo>
                    <a:pt x="9146" y="398"/>
                  </a:lnTo>
                  <a:lnTo>
                    <a:pt x="9234" y="440"/>
                  </a:lnTo>
                  <a:lnTo>
                    <a:pt x="9323" y="485"/>
                  </a:lnTo>
                  <a:lnTo>
                    <a:pt x="9409" y="531"/>
                  </a:lnTo>
                  <a:lnTo>
                    <a:pt x="9496" y="579"/>
                  </a:lnTo>
                  <a:lnTo>
                    <a:pt x="9580" y="629"/>
                  </a:lnTo>
                  <a:lnTo>
                    <a:pt x="9665" y="680"/>
                  </a:lnTo>
                  <a:lnTo>
                    <a:pt x="9748" y="733"/>
                  </a:lnTo>
                  <a:lnTo>
                    <a:pt x="9831" y="788"/>
                  </a:lnTo>
                  <a:lnTo>
                    <a:pt x="9912" y="843"/>
                  </a:lnTo>
                  <a:lnTo>
                    <a:pt x="9993" y="901"/>
                  </a:lnTo>
                  <a:lnTo>
                    <a:pt x="10072" y="960"/>
                  </a:lnTo>
                  <a:lnTo>
                    <a:pt x="10151" y="1020"/>
                  </a:lnTo>
                  <a:lnTo>
                    <a:pt x="10229" y="1081"/>
                  </a:lnTo>
                  <a:lnTo>
                    <a:pt x="10306" y="1144"/>
                  </a:lnTo>
                  <a:lnTo>
                    <a:pt x="10382" y="1207"/>
                  </a:lnTo>
                  <a:lnTo>
                    <a:pt x="10457" y="1272"/>
                  </a:lnTo>
                  <a:lnTo>
                    <a:pt x="10532" y="1338"/>
                  </a:lnTo>
                  <a:lnTo>
                    <a:pt x="10606" y="1404"/>
                  </a:lnTo>
                  <a:lnTo>
                    <a:pt x="10680" y="1473"/>
                  </a:lnTo>
                  <a:lnTo>
                    <a:pt x="10752" y="1541"/>
                  </a:lnTo>
                  <a:lnTo>
                    <a:pt x="10824" y="1610"/>
                  </a:lnTo>
                  <a:lnTo>
                    <a:pt x="10895" y="1680"/>
                  </a:lnTo>
                  <a:lnTo>
                    <a:pt x="10964" y="1751"/>
                  </a:lnTo>
                  <a:lnTo>
                    <a:pt x="11035" y="1823"/>
                  </a:lnTo>
                  <a:close/>
                </a:path>
              </a:pathLst>
            </a:custGeom>
            <a:solidFill>
              <a:srgbClr val="D65089"/>
            </a:solidFill>
            <a:ln>
              <a:noFill/>
            </a:ln>
            <a:ex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32363F"/>
                </a:solidFill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="" xmlns:a16="http://schemas.microsoft.com/office/drawing/2014/main" id="{92E21433-0196-4282-8A5F-934E04F28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814" y="1878014"/>
              <a:ext cx="2243137" cy="1512887"/>
            </a:xfrm>
            <a:custGeom>
              <a:avLst/>
              <a:gdLst>
                <a:gd name="T0" fmla="*/ 2111824 w 12590"/>
                <a:gd name="T1" fmla="*/ 1503607 h 8493"/>
                <a:gd name="T2" fmla="*/ 2106123 w 12590"/>
                <a:gd name="T3" fmla="*/ 1476522 h 8493"/>
                <a:gd name="T4" fmla="*/ 2089020 w 12590"/>
                <a:gd name="T5" fmla="*/ 1447476 h 8493"/>
                <a:gd name="T6" fmla="*/ 2050717 w 12590"/>
                <a:gd name="T7" fmla="*/ 1405957 h 8493"/>
                <a:gd name="T8" fmla="*/ 2027735 w 12590"/>
                <a:gd name="T9" fmla="*/ 1391345 h 8493"/>
                <a:gd name="T10" fmla="*/ 1974824 w 12590"/>
                <a:gd name="T11" fmla="*/ 1373347 h 8493"/>
                <a:gd name="T12" fmla="*/ 1913539 w 12590"/>
                <a:gd name="T13" fmla="*/ 1367645 h 8493"/>
                <a:gd name="T14" fmla="*/ 1807004 w 12590"/>
                <a:gd name="T15" fmla="*/ 1373347 h 8493"/>
                <a:gd name="T16" fmla="*/ 1748035 w 12590"/>
                <a:gd name="T17" fmla="*/ 1375307 h 8493"/>
                <a:gd name="T18" fmla="*/ 1688354 w 12590"/>
                <a:gd name="T19" fmla="*/ 1371030 h 8493"/>
                <a:gd name="T20" fmla="*/ 1586807 w 12590"/>
                <a:gd name="T21" fmla="*/ 1351251 h 8493"/>
                <a:gd name="T22" fmla="*/ 1488823 w 12590"/>
                <a:gd name="T23" fmla="*/ 1320067 h 8493"/>
                <a:gd name="T24" fmla="*/ 1377121 w 12590"/>
                <a:gd name="T25" fmla="*/ 1267856 h 8493"/>
                <a:gd name="T26" fmla="*/ 1275396 w 12590"/>
                <a:gd name="T27" fmla="*/ 1199072 h 8493"/>
                <a:gd name="T28" fmla="*/ 1192199 w 12590"/>
                <a:gd name="T29" fmla="*/ 1121736 h 8493"/>
                <a:gd name="T30" fmla="*/ 1152827 w 12590"/>
                <a:gd name="T31" fmla="*/ 1074871 h 8493"/>
                <a:gd name="T32" fmla="*/ 1117731 w 12590"/>
                <a:gd name="T33" fmla="*/ 1024263 h 8493"/>
                <a:gd name="T34" fmla="*/ 1087089 w 12590"/>
                <a:gd name="T35" fmla="*/ 970270 h 8493"/>
                <a:gd name="T36" fmla="*/ 986432 w 12590"/>
                <a:gd name="T37" fmla="*/ 771583 h 8493"/>
                <a:gd name="T38" fmla="*/ 917487 w 12590"/>
                <a:gd name="T39" fmla="*/ 649163 h 8493"/>
                <a:gd name="T40" fmla="*/ 838922 w 12590"/>
                <a:gd name="T41" fmla="*/ 533871 h 8493"/>
                <a:gd name="T42" fmla="*/ 767482 w 12590"/>
                <a:gd name="T43" fmla="*/ 450476 h 8493"/>
                <a:gd name="T44" fmla="*/ 715996 w 12590"/>
                <a:gd name="T45" fmla="*/ 401473 h 8493"/>
                <a:gd name="T46" fmla="*/ 659522 w 12590"/>
                <a:gd name="T47" fmla="*/ 356211 h 8493"/>
                <a:gd name="T48" fmla="*/ 597168 w 12590"/>
                <a:gd name="T49" fmla="*/ 315048 h 8493"/>
                <a:gd name="T50" fmla="*/ 528401 w 12590"/>
                <a:gd name="T51" fmla="*/ 278340 h 8493"/>
                <a:gd name="T52" fmla="*/ 452686 w 12590"/>
                <a:gd name="T53" fmla="*/ 246800 h 8493"/>
                <a:gd name="T54" fmla="*/ 369311 w 12590"/>
                <a:gd name="T55" fmla="*/ 220427 h 8493"/>
                <a:gd name="T56" fmla="*/ 277740 w 12590"/>
                <a:gd name="T57" fmla="*/ 199756 h 8493"/>
                <a:gd name="T58" fmla="*/ 177262 w 12590"/>
                <a:gd name="T59" fmla="*/ 185501 h 8493"/>
                <a:gd name="T60" fmla="*/ 67342 w 12590"/>
                <a:gd name="T61" fmla="*/ 177838 h 8493"/>
                <a:gd name="T62" fmla="*/ 4988 w 12590"/>
                <a:gd name="T63" fmla="*/ 176056 h 8493"/>
                <a:gd name="T64" fmla="*/ 35452 w 12590"/>
                <a:gd name="T65" fmla="*/ 165008 h 8493"/>
                <a:gd name="T66" fmla="*/ 91927 w 12590"/>
                <a:gd name="T67" fmla="*/ 134181 h 8493"/>
                <a:gd name="T68" fmla="*/ 183141 w 12590"/>
                <a:gd name="T69" fmla="*/ 99789 h 8493"/>
                <a:gd name="T70" fmla="*/ 307135 w 12590"/>
                <a:gd name="T71" fmla="*/ 62546 h 8493"/>
                <a:gd name="T72" fmla="*/ 425607 w 12590"/>
                <a:gd name="T73" fmla="*/ 35461 h 8493"/>
                <a:gd name="T74" fmla="*/ 591824 w 12590"/>
                <a:gd name="T75" fmla="*/ 10692 h 8493"/>
                <a:gd name="T76" fmla="*/ 761425 w 12590"/>
                <a:gd name="T77" fmla="*/ 356 h 8493"/>
                <a:gd name="T78" fmla="*/ 932452 w 12590"/>
                <a:gd name="T79" fmla="*/ 4455 h 8493"/>
                <a:gd name="T80" fmla="*/ 1102766 w 12590"/>
                <a:gd name="T81" fmla="*/ 23522 h 8493"/>
                <a:gd name="T82" fmla="*/ 1270942 w 12590"/>
                <a:gd name="T83" fmla="*/ 57379 h 8493"/>
                <a:gd name="T84" fmla="*/ 1434487 w 12590"/>
                <a:gd name="T85" fmla="*/ 106382 h 8493"/>
                <a:gd name="T86" fmla="*/ 1591795 w 12590"/>
                <a:gd name="T87" fmla="*/ 170889 h 8493"/>
                <a:gd name="T88" fmla="*/ 1740731 w 12590"/>
                <a:gd name="T89" fmla="*/ 251076 h 8493"/>
                <a:gd name="T90" fmla="*/ 1860450 w 12590"/>
                <a:gd name="T91" fmla="*/ 332333 h 8493"/>
                <a:gd name="T92" fmla="*/ 1926010 w 12590"/>
                <a:gd name="T93" fmla="*/ 385792 h 8493"/>
                <a:gd name="T94" fmla="*/ 1986760 w 12590"/>
                <a:gd name="T95" fmla="*/ 443705 h 8493"/>
                <a:gd name="T96" fmla="*/ 2042700 w 12590"/>
                <a:gd name="T97" fmla="*/ 505895 h 8493"/>
                <a:gd name="T98" fmla="*/ 2092761 w 12590"/>
                <a:gd name="T99" fmla="*/ 572183 h 8493"/>
                <a:gd name="T100" fmla="*/ 2136587 w 12590"/>
                <a:gd name="T101" fmla="*/ 642392 h 8493"/>
                <a:gd name="T102" fmla="*/ 2173643 w 12590"/>
                <a:gd name="T103" fmla="*/ 716165 h 8493"/>
                <a:gd name="T104" fmla="*/ 2203394 w 12590"/>
                <a:gd name="T105" fmla="*/ 793858 h 8493"/>
                <a:gd name="T106" fmla="*/ 2225307 w 12590"/>
                <a:gd name="T107" fmla="*/ 874402 h 8493"/>
                <a:gd name="T108" fmla="*/ 2238668 w 12590"/>
                <a:gd name="T109" fmla="*/ 958331 h 8493"/>
                <a:gd name="T110" fmla="*/ 2242766 w 12590"/>
                <a:gd name="T111" fmla="*/ 1015354 h 8493"/>
                <a:gd name="T112" fmla="*/ 2238846 w 12590"/>
                <a:gd name="T113" fmla="*/ 1112470 h 8493"/>
                <a:gd name="T114" fmla="*/ 2217646 w 12590"/>
                <a:gd name="T115" fmla="*/ 1233464 h 8493"/>
                <a:gd name="T116" fmla="*/ 2181125 w 12590"/>
                <a:gd name="T117" fmla="*/ 1351251 h 8493"/>
                <a:gd name="T118" fmla="*/ 2132667 w 12590"/>
                <a:gd name="T119" fmla="*/ 1465652 h 849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590" h="8493">
                  <a:moveTo>
                    <a:pt x="11839" y="8493"/>
                  </a:moveTo>
                  <a:lnTo>
                    <a:pt x="11839" y="8493"/>
                  </a:lnTo>
                  <a:lnTo>
                    <a:pt x="11843" y="8485"/>
                  </a:lnTo>
                  <a:lnTo>
                    <a:pt x="11846" y="8476"/>
                  </a:lnTo>
                  <a:lnTo>
                    <a:pt x="11849" y="8467"/>
                  </a:lnTo>
                  <a:lnTo>
                    <a:pt x="11851" y="8458"/>
                  </a:lnTo>
                  <a:lnTo>
                    <a:pt x="11854" y="8438"/>
                  </a:lnTo>
                  <a:lnTo>
                    <a:pt x="11855" y="8418"/>
                  </a:lnTo>
                  <a:lnTo>
                    <a:pt x="11854" y="8398"/>
                  </a:lnTo>
                  <a:lnTo>
                    <a:pt x="11851" y="8376"/>
                  </a:lnTo>
                  <a:lnTo>
                    <a:pt x="11846" y="8354"/>
                  </a:lnTo>
                  <a:lnTo>
                    <a:pt x="11839" y="8331"/>
                  </a:lnTo>
                  <a:lnTo>
                    <a:pt x="11831" y="8309"/>
                  </a:lnTo>
                  <a:lnTo>
                    <a:pt x="11822" y="8286"/>
                  </a:lnTo>
                  <a:lnTo>
                    <a:pt x="11811" y="8262"/>
                  </a:lnTo>
                  <a:lnTo>
                    <a:pt x="11799" y="8239"/>
                  </a:lnTo>
                  <a:lnTo>
                    <a:pt x="11786" y="8216"/>
                  </a:lnTo>
                  <a:lnTo>
                    <a:pt x="11772" y="8192"/>
                  </a:lnTo>
                  <a:lnTo>
                    <a:pt x="11757" y="8168"/>
                  </a:lnTo>
                  <a:lnTo>
                    <a:pt x="11742" y="8145"/>
                  </a:lnTo>
                  <a:lnTo>
                    <a:pt x="11726" y="8123"/>
                  </a:lnTo>
                  <a:lnTo>
                    <a:pt x="11709" y="8100"/>
                  </a:lnTo>
                  <a:lnTo>
                    <a:pt x="11674" y="8057"/>
                  </a:lnTo>
                  <a:lnTo>
                    <a:pt x="11639" y="8016"/>
                  </a:lnTo>
                  <a:lnTo>
                    <a:pt x="11605" y="7978"/>
                  </a:lnTo>
                  <a:lnTo>
                    <a:pt x="11571" y="7944"/>
                  </a:lnTo>
                  <a:lnTo>
                    <a:pt x="11540" y="7915"/>
                  </a:lnTo>
                  <a:lnTo>
                    <a:pt x="11511" y="7890"/>
                  </a:lnTo>
                  <a:lnTo>
                    <a:pt x="11487" y="7872"/>
                  </a:lnTo>
                  <a:lnTo>
                    <a:pt x="11467" y="7858"/>
                  </a:lnTo>
                  <a:lnTo>
                    <a:pt x="11446" y="7845"/>
                  </a:lnTo>
                  <a:lnTo>
                    <a:pt x="11425" y="7832"/>
                  </a:lnTo>
                  <a:lnTo>
                    <a:pt x="11404" y="7819"/>
                  </a:lnTo>
                  <a:lnTo>
                    <a:pt x="11382" y="7808"/>
                  </a:lnTo>
                  <a:lnTo>
                    <a:pt x="11361" y="7797"/>
                  </a:lnTo>
                  <a:lnTo>
                    <a:pt x="11316" y="7777"/>
                  </a:lnTo>
                  <a:lnTo>
                    <a:pt x="11271" y="7759"/>
                  </a:lnTo>
                  <a:lnTo>
                    <a:pt x="11226" y="7743"/>
                  </a:lnTo>
                  <a:lnTo>
                    <a:pt x="11180" y="7729"/>
                  </a:lnTo>
                  <a:lnTo>
                    <a:pt x="11132" y="7717"/>
                  </a:lnTo>
                  <a:lnTo>
                    <a:pt x="11085" y="7707"/>
                  </a:lnTo>
                  <a:lnTo>
                    <a:pt x="11038" y="7698"/>
                  </a:lnTo>
                  <a:lnTo>
                    <a:pt x="10988" y="7691"/>
                  </a:lnTo>
                  <a:lnTo>
                    <a:pt x="10940" y="7685"/>
                  </a:lnTo>
                  <a:lnTo>
                    <a:pt x="10891" y="7681"/>
                  </a:lnTo>
                  <a:lnTo>
                    <a:pt x="10842" y="7678"/>
                  </a:lnTo>
                  <a:lnTo>
                    <a:pt x="10791" y="7676"/>
                  </a:lnTo>
                  <a:lnTo>
                    <a:pt x="10741" y="7675"/>
                  </a:lnTo>
                  <a:lnTo>
                    <a:pt x="10691" y="7675"/>
                  </a:lnTo>
                  <a:lnTo>
                    <a:pt x="10641" y="7676"/>
                  </a:lnTo>
                  <a:lnTo>
                    <a:pt x="10590" y="7678"/>
                  </a:lnTo>
                  <a:lnTo>
                    <a:pt x="10540" y="7680"/>
                  </a:lnTo>
                  <a:lnTo>
                    <a:pt x="10439" y="7686"/>
                  </a:lnTo>
                  <a:lnTo>
                    <a:pt x="10340" y="7693"/>
                  </a:lnTo>
                  <a:lnTo>
                    <a:pt x="10143" y="7707"/>
                  </a:lnTo>
                  <a:lnTo>
                    <a:pt x="10047" y="7713"/>
                  </a:lnTo>
                  <a:lnTo>
                    <a:pt x="10000" y="7716"/>
                  </a:lnTo>
                  <a:lnTo>
                    <a:pt x="9954" y="7718"/>
                  </a:lnTo>
                  <a:lnTo>
                    <a:pt x="9906" y="7719"/>
                  </a:lnTo>
                  <a:lnTo>
                    <a:pt x="9859" y="7719"/>
                  </a:lnTo>
                  <a:lnTo>
                    <a:pt x="9812" y="7718"/>
                  </a:lnTo>
                  <a:lnTo>
                    <a:pt x="9764" y="7717"/>
                  </a:lnTo>
                  <a:lnTo>
                    <a:pt x="9716" y="7715"/>
                  </a:lnTo>
                  <a:lnTo>
                    <a:pt x="9668" y="7712"/>
                  </a:lnTo>
                  <a:lnTo>
                    <a:pt x="9621" y="7709"/>
                  </a:lnTo>
                  <a:lnTo>
                    <a:pt x="9572" y="7705"/>
                  </a:lnTo>
                  <a:lnTo>
                    <a:pt x="9525" y="7700"/>
                  </a:lnTo>
                  <a:lnTo>
                    <a:pt x="9477" y="7694"/>
                  </a:lnTo>
                  <a:lnTo>
                    <a:pt x="9430" y="7688"/>
                  </a:lnTo>
                  <a:lnTo>
                    <a:pt x="9381" y="7682"/>
                  </a:lnTo>
                  <a:lnTo>
                    <a:pt x="9286" y="7667"/>
                  </a:lnTo>
                  <a:lnTo>
                    <a:pt x="9190" y="7648"/>
                  </a:lnTo>
                  <a:lnTo>
                    <a:pt x="9096" y="7628"/>
                  </a:lnTo>
                  <a:lnTo>
                    <a:pt x="9001" y="7607"/>
                  </a:lnTo>
                  <a:lnTo>
                    <a:pt x="8907" y="7583"/>
                  </a:lnTo>
                  <a:lnTo>
                    <a:pt x="8814" y="7558"/>
                  </a:lnTo>
                  <a:lnTo>
                    <a:pt x="8722" y="7531"/>
                  </a:lnTo>
                  <a:lnTo>
                    <a:pt x="8630" y="7503"/>
                  </a:lnTo>
                  <a:lnTo>
                    <a:pt x="8540" y="7474"/>
                  </a:lnTo>
                  <a:lnTo>
                    <a:pt x="8450" y="7442"/>
                  </a:lnTo>
                  <a:lnTo>
                    <a:pt x="8357" y="7408"/>
                  </a:lnTo>
                  <a:lnTo>
                    <a:pt x="8264" y="7372"/>
                  </a:lnTo>
                  <a:lnTo>
                    <a:pt x="8172" y="7334"/>
                  </a:lnTo>
                  <a:lnTo>
                    <a:pt x="8082" y="7294"/>
                  </a:lnTo>
                  <a:lnTo>
                    <a:pt x="7992" y="7252"/>
                  </a:lnTo>
                  <a:lnTo>
                    <a:pt x="7904" y="7208"/>
                  </a:lnTo>
                  <a:lnTo>
                    <a:pt x="7816" y="7163"/>
                  </a:lnTo>
                  <a:lnTo>
                    <a:pt x="7730" y="7115"/>
                  </a:lnTo>
                  <a:lnTo>
                    <a:pt x="7644" y="7065"/>
                  </a:lnTo>
                  <a:lnTo>
                    <a:pt x="7560" y="7014"/>
                  </a:lnTo>
                  <a:lnTo>
                    <a:pt x="7478" y="6961"/>
                  </a:lnTo>
                  <a:lnTo>
                    <a:pt x="7396" y="6905"/>
                  </a:lnTo>
                  <a:lnTo>
                    <a:pt x="7316" y="6849"/>
                  </a:lnTo>
                  <a:lnTo>
                    <a:pt x="7236" y="6791"/>
                  </a:lnTo>
                  <a:lnTo>
                    <a:pt x="7159" y="6729"/>
                  </a:lnTo>
                  <a:lnTo>
                    <a:pt x="7082" y="6668"/>
                  </a:lnTo>
                  <a:lnTo>
                    <a:pt x="7008" y="6604"/>
                  </a:lnTo>
                  <a:lnTo>
                    <a:pt x="6935" y="6538"/>
                  </a:lnTo>
                  <a:lnTo>
                    <a:pt x="6863" y="6471"/>
                  </a:lnTo>
                  <a:lnTo>
                    <a:pt x="6794" y="6402"/>
                  </a:lnTo>
                  <a:lnTo>
                    <a:pt x="6725" y="6331"/>
                  </a:lnTo>
                  <a:lnTo>
                    <a:pt x="6692" y="6295"/>
                  </a:lnTo>
                  <a:lnTo>
                    <a:pt x="6659" y="6259"/>
                  </a:lnTo>
                  <a:lnTo>
                    <a:pt x="6627" y="6222"/>
                  </a:lnTo>
                  <a:lnTo>
                    <a:pt x="6595" y="6184"/>
                  </a:lnTo>
                  <a:lnTo>
                    <a:pt x="6563" y="6147"/>
                  </a:lnTo>
                  <a:lnTo>
                    <a:pt x="6532" y="6109"/>
                  </a:lnTo>
                  <a:lnTo>
                    <a:pt x="6501" y="6070"/>
                  </a:lnTo>
                  <a:lnTo>
                    <a:pt x="6471" y="6032"/>
                  </a:lnTo>
                  <a:lnTo>
                    <a:pt x="6442" y="5992"/>
                  </a:lnTo>
                  <a:lnTo>
                    <a:pt x="6412" y="5952"/>
                  </a:lnTo>
                  <a:lnTo>
                    <a:pt x="6383" y="5912"/>
                  </a:lnTo>
                  <a:lnTo>
                    <a:pt x="6355" y="5872"/>
                  </a:lnTo>
                  <a:lnTo>
                    <a:pt x="6327" y="5830"/>
                  </a:lnTo>
                  <a:lnTo>
                    <a:pt x="6300" y="5789"/>
                  </a:lnTo>
                  <a:lnTo>
                    <a:pt x="6274" y="5748"/>
                  </a:lnTo>
                  <a:lnTo>
                    <a:pt x="6248" y="5706"/>
                  </a:lnTo>
                  <a:lnTo>
                    <a:pt x="6221" y="5663"/>
                  </a:lnTo>
                  <a:lnTo>
                    <a:pt x="6196" y="5620"/>
                  </a:lnTo>
                  <a:lnTo>
                    <a:pt x="6172" y="5577"/>
                  </a:lnTo>
                  <a:lnTo>
                    <a:pt x="6148" y="5534"/>
                  </a:lnTo>
                  <a:lnTo>
                    <a:pt x="6124" y="5489"/>
                  </a:lnTo>
                  <a:lnTo>
                    <a:pt x="6102" y="5445"/>
                  </a:lnTo>
                  <a:lnTo>
                    <a:pt x="5999" y="5242"/>
                  </a:lnTo>
                  <a:lnTo>
                    <a:pt x="5897" y="5038"/>
                  </a:lnTo>
                  <a:lnTo>
                    <a:pt x="5795" y="4835"/>
                  </a:lnTo>
                  <a:lnTo>
                    <a:pt x="5692" y="4632"/>
                  </a:lnTo>
                  <a:lnTo>
                    <a:pt x="5589" y="4431"/>
                  </a:lnTo>
                  <a:lnTo>
                    <a:pt x="5537" y="4330"/>
                  </a:lnTo>
                  <a:lnTo>
                    <a:pt x="5484" y="4231"/>
                  </a:lnTo>
                  <a:lnTo>
                    <a:pt x="5430" y="4131"/>
                  </a:lnTo>
                  <a:lnTo>
                    <a:pt x="5376" y="4031"/>
                  </a:lnTo>
                  <a:lnTo>
                    <a:pt x="5320" y="3934"/>
                  </a:lnTo>
                  <a:lnTo>
                    <a:pt x="5265" y="3836"/>
                  </a:lnTo>
                  <a:lnTo>
                    <a:pt x="5208" y="3739"/>
                  </a:lnTo>
                  <a:lnTo>
                    <a:pt x="5150" y="3643"/>
                  </a:lnTo>
                  <a:lnTo>
                    <a:pt x="5091" y="3548"/>
                  </a:lnTo>
                  <a:lnTo>
                    <a:pt x="5031" y="3453"/>
                  </a:lnTo>
                  <a:lnTo>
                    <a:pt x="4969" y="3360"/>
                  </a:lnTo>
                  <a:lnTo>
                    <a:pt x="4907" y="3267"/>
                  </a:lnTo>
                  <a:lnTo>
                    <a:pt x="4843" y="3176"/>
                  </a:lnTo>
                  <a:lnTo>
                    <a:pt x="4776" y="3085"/>
                  </a:lnTo>
                  <a:lnTo>
                    <a:pt x="4709" y="2996"/>
                  </a:lnTo>
                  <a:lnTo>
                    <a:pt x="4640" y="2908"/>
                  </a:lnTo>
                  <a:lnTo>
                    <a:pt x="4570" y="2821"/>
                  </a:lnTo>
                  <a:lnTo>
                    <a:pt x="4497" y="2735"/>
                  </a:lnTo>
                  <a:lnTo>
                    <a:pt x="4422" y="2652"/>
                  </a:lnTo>
                  <a:lnTo>
                    <a:pt x="4385" y="2609"/>
                  </a:lnTo>
                  <a:lnTo>
                    <a:pt x="4346" y="2568"/>
                  </a:lnTo>
                  <a:lnTo>
                    <a:pt x="4308" y="2528"/>
                  </a:lnTo>
                  <a:lnTo>
                    <a:pt x="4267" y="2487"/>
                  </a:lnTo>
                  <a:lnTo>
                    <a:pt x="4228" y="2448"/>
                  </a:lnTo>
                  <a:lnTo>
                    <a:pt x="4187" y="2407"/>
                  </a:lnTo>
                  <a:lnTo>
                    <a:pt x="4146" y="2368"/>
                  </a:lnTo>
                  <a:lnTo>
                    <a:pt x="4104" y="2329"/>
                  </a:lnTo>
                  <a:lnTo>
                    <a:pt x="4062" y="2291"/>
                  </a:lnTo>
                  <a:lnTo>
                    <a:pt x="4019" y="2253"/>
                  </a:lnTo>
                  <a:lnTo>
                    <a:pt x="3976" y="2215"/>
                  </a:lnTo>
                  <a:lnTo>
                    <a:pt x="3931" y="2178"/>
                  </a:lnTo>
                  <a:lnTo>
                    <a:pt x="3887" y="2141"/>
                  </a:lnTo>
                  <a:lnTo>
                    <a:pt x="3842" y="2105"/>
                  </a:lnTo>
                  <a:lnTo>
                    <a:pt x="3796" y="2069"/>
                  </a:lnTo>
                  <a:lnTo>
                    <a:pt x="3749" y="2033"/>
                  </a:lnTo>
                  <a:lnTo>
                    <a:pt x="3702" y="1999"/>
                  </a:lnTo>
                  <a:lnTo>
                    <a:pt x="3654" y="1964"/>
                  </a:lnTo>
                  <a:lnTo>
                    <a:pt x="3606" y="1931"/>
                  </a:lnTo>
                  <a:lnTo>
                    <a:pt x="3556" y="1897"/>
                  </a:lnTo>
                  <a:lnTo>
                    <a:pt x="3506" y="1863"/>
                  </a:lnTo>
                  <a:lnTo>
                    <a:pt x="3456" y="1831"/>
                  </a:lnTo>
                  <a:lnTo>
                    <a:pt x="3404" y="1799"/>
                  </a:lnTo>
                  <a:lnTo>
                    <a:pt x="3352" y="1768"/>
                  </a:lnTo>
                  <a:lnTo>
                    <a:pt x="3299" y="1737"/>
                  </a:lnTo>
                  <a:lnTo>
                    <a:pt x="3245" y="1706"/>
                  </a:lnTo>
                  <a:lnTo>
                    <a:pt x="3191" y="1676"/>
                  </a:lnTo>
                  <a:lnTo>
                    <a:pt x="3136" y="1647"/>
                  </a:lnTo>
                  <a:lnTo>
                    <a:pt x="3081" y="1618"/>
                  </a:lnTo>
                  <a:lnTo>
                    <a:pt x="3024" y="1590"/>
                  </a:lnTo>
                  <a:lnTo>
                    <a:pt x="2966" y="1562"/>
                  </a:lnTo>
                  <a:lnTo>
                    <a:pt x="2909" y="1535"/>
                  </a:lnTo>
                  <a:lnTo>
                    <a:pt x="2849" y="1508"/>
                  </a:lnTo>
                  <a:lnTo>
                    <a:pt x="2789" y="1482"/>
                  </a:lnTo>
                  <a:lnTo>
                    <a:pt x="2729" y="1457"/>
                  </a:lnTo>
                  <a:lnTo>
                    <a:pt x="2667" y="1432"/>
                  </a:lnTo>
                  <a:lnTo>
                    <a:pt x="2605" y="1408"/>
                  </a:lnTo>
                  <a:lnTo>
                    <a:pt x="2541" y="1385"/>
                  </a:lnTo>
                  <a:lnTo>
                    <a:pt x="2477" y="1362"/>
                  </a:lnTo>
                  <a:lnTo>
                    <a:pt x="2412" y="1338"/>
                  </a:lnTo>
                  <a:lnTo>
                    <a:pt x="2346" y="1317"/>
                  </a:lnTo>
                  <a:lnTo>
                    <a:pt x="2279" y="1296"/>
                  </a:lnTo>
                  <a:lnTo>
                    <a:pt x="2212" y="1276"/>
                  </a:lnTo>
                  <a:lnTo>
                    <a:pt x="2143" y="1256"/>
                  </a:lnTo>
                  <a:lnTo>
                    <a:pt x="2073" y="1237"/>
                  </a:lnTo>
                  <a:lnTo>
                    <a:pt x="2002" y="1218"/>
                  </a:lnTo>
                  <a:lnTo>
                    <a:pt x="1931" y="1201"/>
                  </a:lnTo>
                  <a:lnTo>
                    <a:pt x="1859" y="1184"/>
                  </a:lnTo>
                  <a:lnTo>
                    <a:pt x="1785" y="1166"/>
                  </a:lnTo>
                  <a:lnTo>
                    <a:pt x="1711" y="1151"/>
                  </a:lnTo>
                  <a:lnTo>
                    <a:pt x="1635" y="1136"/>
                  </a:lnTo>
                  <a:lnTo>
                    <a:pt x="1559" y="1121"/>
                  </a:lnTo>
                  <a:lnTo>
                    <a:pt x="1481" y="1108"/>
                  </a:lnTo>
                  <a:lnTo>
                    <a:pt x="1403" y="1095"/>
                  </a:lnTo>
                  <a:lnTo>
                    <a:pt x="1324" y="1083"/>
                  </a:lnTo>
                  <a:lnTo>
                    <a:pt x="1243" y="1071"/>
                  </a:lnTo>
                  <a:lnTo>
                    <a:pt x="1162" y="1061"/>
                  </a:lnTo>
                  <a:lnTo>
                    <a:pt x="1078" y="1051"/>
                  </a:lnTo>
                  <a:lnTo>
                    <a:pt x="995" y="1041"/>
                  </a:lnTo>
                  <a:lnTo>
                    <a:pt x="910" y="1033"/>
                  </a:lnTo>
                  <a:lnTo>
                    <a:pt x="824" y="1025"/>
                  </a:lnTo>
                  <a:lnTo>
                    <a:pt x="737" y="1018"/>
                  </a:lnTo>
                  <a:lnTo>
                    <a:pt x="649" y="1012"/>
                  </a:lnTo>
                  <a:lnTo>
                    <a:pt x="560" y="1007"/>
                  </a:lnTo>
                  <a:lnTo>
                    <a:pt x="470" y="1002"/>
                  </a:lnTo>
                  <a:lnTo>
                    <a:pt x="378" y="998"/>
                  </a:lnTo>
                  <a:lnTo>
                    <a:pt x="286" y="996"/>
                  </a:lnTo>
                  <a:lnTo>
                    <a:pt x="191" y="993"/>
                  </a:lnTo>
                  <a:lnTo>
                    <a:pt x="97" y="992"/>
                  </a:lnTo>
                  <a:lnTo>
                    <a:pt x="0" y="992"/>
                  </a:lnTo>
                  <a:lnTo>
                    <a:pt x="14" y="991"/>
                  </a:lnTo>
                  <a:lnTo>
                    <a:pt x="28" y="988"/>
                  </a:lnTo>
                  <a:lnTo>
                    <a:pt x="43" y="986"/>
                  </a:lnTo>
                  <a:lnTo>
                    <a:pt x="59" y="982"/>
                  </a:lnTo>
                  <a:lnTo>
                    <a:pt x="75" y="978"/>
                  </a:lnTo>
                  <a:lnTo>
                    <a:pt x="92" y="972"/>
                  </a:lnTo>
                  <a:lnTo>
                    <a:pt x="127" y="959"/>
                  </a:lnTo>
                  <a:lnTo>
                    <a:pt x="163" y="944"/>
                  </a:lnTo>
                  <a:lnTo>
                    <a:pt x="199" y="926"/>
                  </a:lnTo>
                  <a:lnTo>
                    <a:pt x="237" y="907"/>
                  </a:lnTo>
                  <a:lnTo>
                    <a:pt x="275" y="887"/>
                  </a:lnTo>
                  <a:lnTo>
                    <a:pt x="350" y="845"/>
                  </a:lnTo>
                  <a:lnTo>
                    <a:pt x="421" y="803"/>
                  </a:lnTo>
                  <a:lnTo>
                    <a:pt x="456" y="785"/>
                  </a:lnTo>
                  <a:lnTo>
                    <a:pt x="487" y="768"/>
                  </a:lnTo>
                  <a:lnTo>
                    <a:pt x="516" y="753"/>
                  </a:lnTo>
                  <a:lnTo>
                    <a:pt x="542" y="742"/>
                  </a:lnTo>
                  <a:lnTo>
                    <a:pt x="639" y="703"/>
                  </a:lnTo>
                  <a:lnTo>
                    <a:pt x="735" y="666"/>
                  </a:lnTo>
                  <a:lnTo>
                    <a:pt x="833" y="629"/>
                  </a:lnTo>
                  <a:lnTo>
                    <a:pt x="930" y="594"/>
                  </a:lnTo>
                  <a:lnTo>
                    <a:pt x="1028" y="560"/>
                  </a:lnTo>
                  <a:lnTo>
                    <a:pt x="1126" y="527"/>
                  </a:lnTo>
                  <a:lnTo>
                    <a:pt x="1225" y="495"/>
                  </a:lnTo>
                  <a:lnTo>
                    <a:pt x="1324" y="465"/>
                  </a:lnTo>
                  <a:lnTo>
                    <a:pt x="1423" y="434"/>
                  </a:lnTo>
                  <a:lnTo>
                    <a:pt x="1523" y="405"/>
                  </a:lnTo>
                  <a:lnTo>
                    <a:pt x="1623" y="378"/>
                  </a:lnTo>
                  <a:lnTo>
                    <a:pt x="1724" y="351"/>
                  </a:lnTo>
                  <a:lnTo>
                    <a:pt x="1823" y="325"/>
                  </a:lnTo>
                  <a:lnTo>
                    <a:pt x="1925" y="301"/>
                  </a:lnTo>
                  <a:lnTo>
                    <a:pt x="2026" y="277"/>
                  </a:lnTo>
                  <a:lnTo>
                    <a:pt x="2127" y="253"/>
                  </a:lnTo>
                  <a:lnTo>
                    <a:pt x="2257" y="225"/>
                  </a:lnTo>
                  <a:lnTo>
                    <a:pt x="2389" y="199"/>
                  </a:lnTo>
                  <a:lnTo>
                    <a:pt x="2520" y="175"/>
                  </a:lnTo>
                  <a:lnTo>
                    <a:pt x="2653" y="152"/>
                  </a:lnTo>
                  <a:lnTo>
                    <a:pt x="2786" y="130"/>
                  </a:lnTo>
                  <a:lnTo>
                    <a:pt x="2919" y="111"/>
                  </a:lnTo>
                  <a:lnTo>
                    <a:pt x="3052" y="92"/>
                  </a:lnTo>
                  <a:lnTo>
                    <a:pt x="3187" y="75"/>
                  </a:lnTo>
                  <a:lnTo>
                    <a:pt x="3322" y="60"/>
                  </a:lnTo>
                  <a:lnTo>
                    <a:pt x="3457" y="47"/>
                  </a:lnTo>
                  <a:lnTo>
                    <a:pt x="3592" y="35"/>
                  </a:lnTo>
                  <a:lnTo>
                    <a:pt x="3728" y="25"/>
                  </a:lnTo>
                  <a:lnTo>
                    <a:pt x="3864" y="17"/>
                  </a:lnTo>
                  <a:lnTo>
                    <a:pt x="4001" y="10"/>
                  </a:lnTo>
                  <a:lnTo>
                    <a:pt x="4138" y="5"/>
                  </a:lnTo>
                  <a:lnTo>
                    <a:pt x="4274" y="2"/>
                  </a:lnTo>
                  <a:lnTo>
                    <a:pt x="4411" y="0"/>
                  </a:lnTo>
                  <a:lnTo>
                    <a:pt x="4548" y="0"/>
                  </a:lnTo>
                  <a:lnTo>
                    <a:pt x="4685" y="2"/>
                  </a:lnTo>
                  <a:lnTo>
                    <a:pt x="4822" y="5"/>
                  </a:lnTo>
                  <a:lnTo>
                    <a:pt x="4959" y="10"/>
                  </a:lnTo>
                  <a:lnTo>
                    <a:pt x="5096" y="17"/>
                  </a:lnTo>
                  <a:lnTo>
                    <a:pt x="5234" y="25"/>
                  </a:lnTo>
                  <a:lnTo>
                    <a:pt x="5371" y="35"/>
                  </a:lnTo>
                  <a:lnTo>
                    <a:pt x="5507" y="47"/>
                  </a:lnTo>
                  <a:lnTo>
                    <a:pt x="5645" y="60"/>
                  </a:lnTo>
                  <a:lnTo>
                    <a:pt x="5781" y="75"/>
                  </a:lnTo>
                  <a:lnTo>
                    <a:pt x="5918" y="93"/>
                  </a:lnTo>
                  <a:lnTo>
                    <a:pt x="6054" y="111"/>
                  </a:lnTo>
                  <a:lnTo>
                    <a:pt x="6190" y="132"/>
                  </a:lnTo>
                  <a:lnTo>
                    <a:pt x="6326" y="153"/>
                  </a:lnTo>
                  <a:lnTo>
                    <a:pt x="6462" y="177"/>
                  </a:lnTo>
                  <a:lnTo>
                    <a:pt x="6597" y="202"/>
                  </a:lnTo>
                  <a:lnTo>
                    <a:pt x="6731" y="229"/>
                  </a:lnTo>
                  <a:lnTo>
                    <a:pt x="6866" y="258"/>
                  </a:lnTo>
                  <a:lnTo>
                    <a:pt x="7000" y="290"/>
                  </a:lnTo>
                  <a:lnTo>
                    <a:pt x="7134" y="322"/>
                  </a:lnTo>
                  <a:lnTo>
                    <a:pt x="7266" y="356"/>
                  </a:lnTo>
                  <a:lnTo>
                    <a:pt x="7398" y="391"/>
                  </a:lnTo>
                  <a:lnTo>
                    <a:pt x="7531" y="429"/>
                  </a:lnTo>
                  <a:lnTo>
                    <a:pt x="7662" y="469"/>
                  </a:lnTo>
                  <a:lnTo>
                    <a:pt x="7792" y="510"/>
                  </a:lnTo>
                  <a:lnTo>
                    <a:pt x="7922" y="552"/>
                  </a:lnTo>
                  <a:lnTo>
                    <a:pt x="8052" y="597"/>
                  </a:lnTo>
                  <a:lnTo>
                    <a:pt x="8181" y="644"/>
                  </a:lnTo>
                  <a:lnTo>
                    <a:pt x="8308" y="692"/>
                  </a:lnTo>
                  <a:lnTo>
                    <a:pt x="8435" y="742"/>
                  </a:lnTo>
                  <a:lnTo>
                    <a:pt x="8561" y="793"/>
                  </a:lnTo>
                  <a:lnTo>
                    <a:pt x="8686" y="847"/>
                  </a:lnTo>
                  <a:lnTo>
                    <a:pt x="8811" y="902"/>
                  </a:lnTo>
                  <a:lnTo>
                    <a:pt x="8935" y="959"/>
                  </a:lnTo>
                  <a:lnTo>
                    <a:pt x="9057" y="1019"/>
                  </a:lnTo>
                  <a:lnTo>
                    <a:pt x="9178" y="1079"/>
                  </a:lnTo>
                  <a:lnTo>
                    <a:pt x="9299" y="1141"/>
                  </a:lnTo>
                  <a:lnTo>
                    <a:pt x="9419" y="1206"/>
                  </a:lnTo>
                  <a:lnTo>
                    <a:pt x="9537" y="1272"/>
                  </a:lnTo>
                  <a:lnTo>
                    <a:pt x="9655" y="1339"/>
                  </a:lnTo>
                  <a:lnTo>
                    <a:pt x="9771" y="1409"/>
                  </a:lnTo>
                  <a:lnTo>
                    <a:pt x="9886" y="1480"/>
                  </a:lnTo>
                  <a:lnTo>
                    <a:pt x="10000" y="1554"/>
                  </a:lnTo>
                  <a:lnTo>
                    <a:pt x="10113" y="1629"/>
                  </a:lnTo>
                  <a:lnTo>
                    <a:pt x="10224" y="1706"/>
                  </a:lnTo>
                  <a:lnTo>
                    <a:pt x="10335" y="1785"/>
                  </a:lnTo>
                  <a:lnTo>
                    <a:pt x="10443" y="1865"/>
                  </a:lnTo>
                  <a:lnTo>
                    <a:pt x="10498" y="1907"/>
                  </a:lnTo>
                  <a:lnTo>
                    <a:pt x="10551" y="1948"/>
                  </a:lnTo>
                  <a:lnTo>
                    <a:pt x="10604" y="1990"/>
                  </a:lnTo>
                  <a:lnTo>
                    <a:pt x="10657" y="2033"/>
                  </a:lnTo>
                  <a:lnTo>
                    <a:pt x="10709" y="2077"/>
                  </a:lnTo>
                  <a:lnTo>
                    <a:pt x="10760" y="2121"/>
                  </a:lnTo>
                  <a:lnTo>
                    <a:pt x="10811" y="2165"/>
                  </a:lnTo>
                  <a:lnTo>
                    <a:pt x="10862" y="2209"/>
                  </a:lnTo>
                  <a:lnTo>
                    <a:pt x="10911" y="2255"/>
                  </a:lnTo>
                  <a:lnTo>
                    <a:pt x="10961" y="2301"/>
                  </a:lnTo>
                  <a:lnTo>
                    <a:pt x="11010" y="2347"/>
                  </a:lnTo>
                  <a:lnTo>
                    <a:pt x="11058" y="2394"/>
                  </a:lnTo>
                  <a:lnTo>
                    <a:pt x="11106" y="2442"/>
                  </a:lnTo>
                  <a:lnTo>
                    <a:pt x="11152" y="2490"/>
                  </a:lnTo>
                  <a:lnTo>
                    <a:pt x="11200" y="2538"/>
                  </a:lnTo>
                  <a:lnTo>
                    <a:pt x="11245" y="2586"/>
                  </a:lnTo>
                  <a:lnTo>
                    <a:pt x="11291" y="2637"/>
                  </a:lnTo>
                  <a:lnTo>
                    <a:pt x="11335" y="2686"/>
                  </a:lnTo>
                  <a:lnTo>
                    <a:pt x="11380" y="2736"/>
                  </a:lnTo>
                  <a:lnTo>
                    <a:pt x="11423" y="2787"/>
                  </a:lnTo>
                  <a:lnTo>
                    <a:pt x="11466" y="2839"/>
                  </a:lnTo>
                  <a:lnTo>
                    <a:pt x="11508" y="2890"/>
                  </a:lnTo>
                  <a:lnTo>
                    <a:pt x="11550" y="2942"/>
                  </a:lnTo>
                  <a:lnTo>
                    <a:pt x="11591" y="2996"/>
                  </a:lnTo>
                  <a:lnTo>
                    <a:pt x="11630" y="3049"/>
                  </a:lnTo>
                  <a:lnTo>
                    <a:pt x="11670" y="3102"/>
                  </a:lnTo>
                  <a:lnTo>
                    <a:pt x="11709" y="3157"/>
                  </a:lnTo>
                  <a:lnTo>
                    <a:pt x="11747" y="3211"/>
                  </a:lnTo>
                  <a:lnTo>
                    <a:pt x="11784" y="3266"/>
                  </a:lnTo>
                  <a:lnTo>
                    <a:pt x="11821" y="3321"/>
                  </a:lnTo>
                  <a:lnTo>
                    <a:pt x="11856" y="3377"/>
                  </a:lnTo>
                  <a:lnTo>
                    <a:pt x="11892" y="3433"/>
                  </a:lnTo>
                  <a:lnTo>
                    <a:pt x="11927" y="3490"/>
                  </a:lnTo>
                  <a:lnTo>
                    <a:pt x="11960" y="3548"/>
                  </a:lnTo>
                  <a:lnTo>
                    <a:pt x="11993" y="3605"/>
                  </a:lnTo>
                  <a:lnTo>
                    <a:pt x="12025" y="3663"/>
                  </a:lnTo>
                  <a:lnTo>
                    <a:pt x="12057" y="3722"/>
                  </a:lnTo>
                  <a:lnTo>
                    <a:pt x="12087" y="3780"/>
                  </a:lnTo>
                  <a:lnTo>
                    <a:pt x="12117" y="3839"/>
                  </a:lnTo>
                  <a:lnTo>
                    <a:pt x="12146" y="3900"/>
                  </a:lnTo>
                  <a:lnTo>
                    <a:pt x="12174" y="3959"/>
                  </a:lnTo>
                  <a:lnTo>
                    <a:pt x="12201" y="4019"/>
                  </a:lnTo>
                  <a:lnTo>
                    <a:pt x="12228" y="4081"/>
                  </a:lnTo>
                  <a:lnTo>
                    <a:pt x="12253" y="4142"/>
                  </a:lnTo>
                  <a:lnTo>
                    <a:pt x="12278" y="4203"/>
                  </a:lnTo>
                  <a:lnTo>
                    <a:pt x="12302" y="4266"/>
                  </a:lnTo>
                  <a:lnTo>
                    <a:pt x="12325" y="4328"/>
                  </a:lnTo>
                  <a:lnTo>
                    <a:pt x="12347" y="4391"/>
                  </a:lnTo>
                  <a:lnTo>
                    <a:pt x="12368" y="4455"/>
                  </a:lnTo>
                  <a:lnTo>
                    <a:pt x="12388" y="4518"/>
                  </a:lnTo>
                  <a:lnTo>
                    <a:pt x="12408" y="4582"/>
                  </a:lnTo>
                  <a:lnTo>
                    <a:pt x="12427" y="4647"/>
                  </a:lnTo>
                  <a:lnTo>
                    <a:pt x="12444" y="4711"/>
                  </a:lnTo>
                  <a:lnTo>
                    <a:pt x="12461" y="4777"/>
                  </a:lnTo>
                  <a:lnTo>
                    <a:pt x="12476" y="4842"/>
                  </a:lnTo>
                  <a:lnTo>
                    <a:pt x="12491" y="4907"/>
                  </a:lnTo>
                  <a:lnTo>
                    <a:pt x="12505" y="4974"/>
                  </a:lnTo>
                  <a:lnTo>
                    <a:pt x="12517" y="5040"/>
                  </a:lnTo>
                  <a:lnTo>
                    <a:pt x="12529" y="5107"/>
                  </a:lnTo>
                  <a:lnTo>
                    <a:pt x="12540" y="5175"/>
                  </a:lnTo>
                  <a:lnTo>
                    <a:pt x="12550" y="5242"/>
                  </a:lnTo>
                  <a:lnTo>
                    <a:pt x="12558" y="5309"/>
                  </a:lnTo>
                  <a:lnTo>
                    <a:pt x="12566" y="5378"/>
                  </a:lnTo>
                  <a:lnTo>
                    <a:pt x="12574" y="5446"/>
                  </a:lnTo>
                  <a:lnTo>
                    <a:pt x="12578" y="5497"/>
                  </a:lnTo>
                  <a:lnTo>
                    <a:pt x="12582" y="5547"/>
                  </a:lnTo>
                  <a:lnTo>
                    <a:pt x="12585" y="5597"/>
                  </a:lnTo>
                  <a:lnTo>
                    <a:pt x="12587" y="5647"/>
                  </a:lnTo>
                  <a:lnTo>
                    <a:pt x="12589" y="5698"/>
                  </a:lnTo>
                  <a:lnTo>
                    <a:pt x="12590" y="5748"/>
                  </a:lnTo>
                  <a:lnTo>
                    <a:pt x="12590" y="5797"/>
                  </a:lnTo>
                  <a:lnTo>
                    <a:pt x="12590" y="5847"/>
                  </a:lnTo>
                  <a:lnTo>
                    <a:pt x="12588" y="5947"/>
                  </a:lnTo>
                  <a:lnTo>
                    <a:pt x="12584" y="6046"/>
                  </a:lnTo>
                  <a:lnTo>
                    <a:pt x="12577" y="6144"/>
                  </a:lnTo>
                  <a:lnTo>
                    <a:pt x="12567" y="6243"/>
                  </a:lnTo>
                  <a:lnTo>
                    <a:pt x="12556" y="6341"/>
                  </a:lnTo>
                  <a:lnTo>
                    <a:pt x="12543" y="6439"/>
                  </a:lnTo>
                  <a:lnTo>
                    <a:pt x="12528" y="6536"/>
                  </a:lnTo>
                  <a:lnTo>
                    <a:pt x="12511" y="6633"/>
                  </a:lnTo>
                  <a:lnTo>
                    <a:pt x="12492" y="6729"/>
                  </a:lnTo>
                  <a:lnTo>
                    <a:pt x="12471" y="6826"/>
                  </a:lnTo>
                  <a:lnTo>
                    <a:pt x="12448" y="6922"/>
                  </a:lnTo>
                  <a:lnTo>
                    <a:pt x="12424" y="7018"/>
                  </a:lnTo>
                  <a:lnTo>
                    <a:pt x="12398" y="7113"/>
                  </a:lnTo>
                  <a:lnTo>
                    <a:pt x="12369" y="7208"/>
                  </a:lnTo>
                  <a:lnTo>
                    <a:pt x="12340" y="7303"/>
                  </a:lnTo>
                  <a:lnTo>
                    <a:pt x="12309" y="7396"/>
                  </a:lnTo>
                  <a:lnTo>
                    <a:pt x="12276" y="7490"/>
                  </a:lnTo>
                  <a:lnTo>
                    <a:pt x="12243" y="7583"/>
                  </a:lnTo>
                  <a:lnTo>
                    <a:pt x="12207" y="7676"/>
                  </a:lnTo>
                  <a:lnTo>
                    <a:pt x="12170" y="7768"/>
                  </a:lnTo>
                  <a:lnTo>
                    <a:pt x="12133" y="7861"/>
                  </a:lnTo>
                  <a:lnTo>
                    <a:pt x="12094" y="7952"/>
                  </a:lnTo>
                  <a:lnTo>
                    <a:pt x="12054" y="8044"/>
                  </a:lnTo>
                  <a:lnTo>
                    <a:pt x="12013" y="8134"/>
                  </a:lnTo>
                  <a:lnTo>
                    <a:pt x="11971" y="8225"/>
                  </a:lnTo>
                  <a:lnTo>
                    <a:pt x="11928" y="8315"/>
                  </a:lnTo>
                  <a:lnTo>
                    <a:pt x="11884" y="8405"/>
                  </a:lnTo>
                  <a:lnTo>
                    <a:pt x="11839" y="8493"/>
                  </a:lnTo>
                  <a:close/>
                </a:path>
              </a:pathLst>
            </a:custGeom>
            <a:solidFill>
              <a:srgbClr val="211552"/>
            </a:solidFill>
            <a:ln>
              <a:noFill/>
            </a:ln>
            <a:ex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32363F"/>
                </a:solidFill>
              </a:endParaRPr>
            </a:p>
          </p:txBody>
        </p:sp>
        <p:sp>
          <p:nvSpPr>
            <p:cNvPr id="54" name="TextBox 10">
              <a:extLst>
                <a:ext uri="{FF2B5EF4-FFF2-40B4-BE49-F238E27FC236}">
                  <a16:creationId xmlns="" xmlns:a16="http://schemas.microsoft.com/office/drawing/2014/main" id="{03B70E98-A9F3-441D-B730-B840F917A895}"/>
                </a:ext>
              </a:extLst>
            </p:cNvPr>
            <p:cNvSpPr txBox="1"/>
            <p:nvPr/>
          </p:nvSpPr>
          <p:spPr>
            <a:xfrm>
              <a:off x="1302586" y="2379664"/>
              <a:ext cx="53732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2400" b="1" dirty="0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  <p:sp>
          <p:nvSpPr>
            <p:cNvPr id="55" name="TextBox 11">
              <a:extLst>
                <a:ext uri="{FF2B5EF4-FFF2-40B4-BE49-F238E27FC236}">
                  <a16:creationId xmlns="" xmlns:a16="http://schemas.microsoft.com/office/drawing/2014/main" id="{A20EA936-FE1D-4168-9D30-EAE5B2131723}"/>
                </a:ext>
              </a:extLst>
            </p:cNvPr>
            <p:cNvSpPr txBox="1"/>
            <p:nvPr/>
          </p:nvSpPr>
          <p:spPr>
            <a:xfrm>
              <a:off x="3303588" y="2374900"/>
              <a:ext cx="53732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="" xmlns:a16="http://schemas.microsoft.com/office/drawing/2014/main" id="{489B321D-8662-4B86-9AC4-E4A62435F15B}"/>
                </a:ext>
              </a:extLst>
            </p:cNvPr>
            <p:cNvSpPr txBox="1"/>
            <p:nvPr/>
          </p:nvSpPr>
          <p:spPr>
            <a:xfrm>
              <a:off x="3568701" y="3908426"/>
              <a:ext cx="53732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  <p:sp>
          <p:nvSpPr>
            <p:cNvPr id="57" name="TextBox 13">
              <a:extLst>
                <a:ext uri="{FF2B5EF4-FFF2-40B4-BE49-F238E27FC236}">
                  <a16:creationId xmlns="" xmlns:a16="http://schemas.microsoft.com/office/drawing/2014/main" id="{1E409390-E3D7-4BE0-891F-8F5D528041A9}"/>
                </a:ext>
              </a:extLst>
            </p:cNvPr>
            <p:cNvSpPr txBox="1"/>
            <p:nvPr/>
          </p:nvSpPr>
          <p:spPr>
            <a:xfrm>
              <a:off x="1007312" y="3908426"/>
              <a:ext cx="53732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2400" b="1" dirty="0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05</a:t>
              </a:r>
            </a:p>
          </p:txBody>
        </p:sp>
        <p:sp>
          <p:nvSpPr>
            <p:cNvPr id="58" name="TextBox 14">
              <a:extLst>
                <a:ext uri="{FF2B5EF4-FFF2-40B4-BE49-F238E27FC236}">
                  <a16:creationId xmlns="" xmlns:a16="http://schemas.microsoft.com/office/drawing/2014/main" id="{A90A6559-D515-46D4-9A7B-27E2C1CC6C5D}"/>
                </a:ext>
              </a:extLst>
            </p:cNvPr>
            <p:cNvSpPr txBox="1"/>
            <p:nvPr/>
          </p:nvSpPr>
          <p:spPr>
            <a:xfrm>
              <a:off x="2322137" y="4900614"/>
              <a:ext cx="53732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04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14A14E13-AE3B-4741-9332-1DE651B91D91}"/>
              </a:ext>
            </a:extLst>
          </p:cNvPr>
          <p:cNvGrpSpPr/>
          <p:nvPr/>
        </p:nvGrpSpPr>
        <p:grpSpPr>
          <a:xfrm>
            <a:off x="5207994" y="2805113"/>
            <a:ext cx="6165849" cy="2188591"/>
            <a:chOff x="5207994" y="2805113"/>
            <a:chExt cx="6165849" cy="2188591"/>
          </a:xfrm>
        </p:grpSpPr>
        <p:sp>
          <p:nvSpPr>
            <p:cNvPr id="59" name="Freeform 16">
              <a:extLst>
                <a:ext uri="{FF2B5EF4-FFF2-40B4-BE49-F238E27FC236}">
                  <a16:creationId xmlns="" xmlns:a16="http://schemas.microsoft.com/office/drawing/2014/main" id="{3606D33D-A094-4330-B94B-9C2B3C215905}"/>
                </a:ext>
              </a:extLst>
            </p:cNvPr>
            <p:cNvSpPr/>
            <p:nvPr/>
          </p:nvSpPr>
          <p:spPr>
            <a:xfrm rot="1500519">
              <a:off x="5219107" y="2887664"/>
              <a:ext cx="261937" cy="258762"/>
            </a:xfrm>
            <a:custGeom>
              <a:avLst/>
              <a:gdLst/>
              <a:ahLst/>
              <a:cxnLst/>
              <a:rect l="l" t="t" r="r" b="b"/>
              <a:pathLst>
                <a:path w="209293" h="206276">
                  <a:moveTo>
                    <a:pt x="151331" y="161628"/>
                  </a:moveTo>
                  <a:cubicBezTo>
                    <a:pt x="148950" y="161628"/>
                    <a:pt x="146941" y="162521"/>
                    <a:pt x="145304" y="164306"/>
                  </a:cubicBezTo>
                  <a:cubicBezTo>
                    <a:pt x="143666" y="166092"/>
                    <a:pt x="142848" y="168176"/>
                    <a:pt x="142848" y="170557"/>
                  </a:cubicBezTo>
                  <a:cubicBezTo>
                    <a:pt x="142848" y="172939"/>
                    <a:pt x="143666" y="174948"/>
                    <a:pt x="145304" y="176585"/>
                  </a:cubicBezTo>
                  <a:cubicBezTo>
                    <a:pt x="146941" y="178222"/>
                    <a:pt x="148950" y="179040"/>
                    <a:pt x="151331" y="179040"/>
                  </a:cubicBezTo>
                  <a:cubicBezTo>
                    <a:pt x="153712" y="179040"/>
                    <a:pt x="155722" y="178222"/>
                    <a:pt x="157359" y="176585"/>
                  </a:cubicBezTo>
                  <a:cubicBezTo>
                    <a:pt x="158996" y="174948"/>
                    <a:pt x="159814" y="172939"/>
                    <a:pt x="159814" y="170557"/>
                  </a:cubicBezTo>
                  <a:cubicBezTo>
                    <a:pt x="159814" y="168176"/>
                    <a:pt x="158996" y="166092"/>
                    <a:pt x="157359" y="164306"/>
                  </a:cubicBezTo>
                  <a:cubicBezTo>
                    <a:pt x="155722" y="162521"/>
                    <a:pt x="153712" y="161628"/>
                    <a:pt x="151331" y="161628"/>
                  </a:cubicBezTo>
                  <a:close/>
                  <a:moveTo>
                    <a:pt x="60248" y="157163"/>
                  </a:moveTo>
                  <a:cubicBezTo>
                    <a:pt x="57272" y="157163"/>
                    <a:pt x="54667" y="158205"/>
                    <a:pt x="52435" y="160288"/>
                  </a:cubicBezTo>
                  <a:cubicBezTo>
                    <a:pt x="50202" y="162372"/>
                    <a:pt x="49086" y="164902"/>
                    <a:pt x="49086" y="167878"/>
                  </a:cubicBezTo>
                  <a:cubicBezTo>
                    <a:pt x="49086" y="171153"/>
                    <a:pt x="50128" y="173831"/>
                    <a:pt x="52212" y="175915"/>
                  </a:cubicBezTo>
                  <a:cubicBezTo>
                    <a:pt x="54295" y="177999"/>
                    <a:pt x="56974" y="179040"/>
                    <a:pt x="60248" y="179040"/>
                  </a:cubicBezTo>
                  <a:cubicBezTo>
                    <a:pt x="63225" y="179040"/>
                    <a:pt x="65755" y="177924"/>
                    <a:pt x="67839" y="175692"/>
                  </a:cubicBezTo>
                  <a:cubicBezTo>
                    <a:pt x="69922" y="173459"/>
                    <a:pt x="70964" y="170855"/>
                    <a:pt x="70964" y="167878"/>
                  </a:cubicBezTo>
                  <a:cubicBezTo>
                    <a:pt x="70964" y="164902"/>
                    <a:pt x="69922" y="162372"/>
                    <a:pt x="67839" y="160288"/>
                  </a:cubicBezTo>
                  <a:cubicBezTo>
                    <a:pt x="65755" y="158205"/>
                    <a:pt x="63225" y="157163"/>
                    <a:pt x="60248" y="157163"/>
                  </a:cubicBezTo>
                  <a:close/>
                  <a:moveTo>
                    <a:pt x="151331" y="155377"/>
                  </a:moveTo>
                  <a:cubicBezTo>
                    <a:pt x="155498" y="155377"/>
                    <a:pt x="159070" y="156865"/>
                    <a:pt x="162047" y="159842"/>
                  </a:cubicBezTo>
                  <a:cubicBezTo>
                    <a:pt x="165023" y="162818"/>
                    <a:pt x="166512" y="166390"/>
                    <a:pt x="166512" y="170557"/>
                  </a:cubicBezTo>
                  <a:cubicBezTo>
                    <a:pt x="166512" y="174724"/>
                    <a:pt x="165023" y="178222"/>
                    <a:pt x="162047" y="181050"/>
                  </a:cubicBezTo>
                  <a:cubicBezTo>
                    <a:pt x="159070" y="183877"/>
                    <a:pt x="155498" y="185291"/>
                    <a:pt x="151331" y="185291"/>
                  </a:cubicBezTo>
                  <a:cubicBezTo>
                    <a:pt x="147164" y="185291"/>
                    <a:pt x="143592" y="183803"/>
                    <a:pt x="140615" y="180826"/>
                  </a:cubicBezTo>
                  <a:cubicBezTo>
                    <a:pt x="137639" y="177850"/>
                    <a:pt x="136151" y="174427"/>
                    <a:pt x="136151" y="170557"/>
                  </a:cubicBezTo>
                  <a:cubicBezTo>
                    <a:pt x="136151" y="166390"/>
                    <a:pt x="137639" y="162818"/>
                    <a:pt x="140615" y="159842"/>
                  </a:cubicBezTo>
                  <a:cubicBezTo>
                    <a:pt x="143592" y="156865"/>
                    <a:pt x="147164" y="155377"/>
                    <a:pt x="151331" y="155377"/>
                  </a:cubicBezTo>
                  <a:close/>
                  <a:moveTo>
                    <a:pt x="60248" y="150465"/>
                  </a:moveTo>
                  <a:cubicBezTo>
                    <a:pt x="65011" y="150465"/>
                    <a:pt x="69104" y="152177"/>
                    <a:pt x="72527" y="155600"/>
                  </a:cubicBezTo>
                  <a:cubicBezTo>
                    <a:pt x="75950" y="159023"/>
                    <a:pt x="77661" y="163116"/>
                    <a:pt x="77661" y="167878"/>
                  </a:cubicBezTo>
                  <a:cubicBezTo>
                    <a:pt x="77661" y="172641"/>
                    <a:pt x="75950" y="176734"/>
                    <a:pt x="72527" y="180157"/>
                  </a:cubicBezTo>
                  <a:cubicBezTo>
                    <a:pt x="69104" y="183580"/>
                    <a:pt x="65011" y="185291"/>
                    <a:pt x="60248" y="185291"/>
                  </a:cubicBezTo>
                  <a:cubicBezTo>
                    <a:pt x="55188" y="185291"/>
                    <a:pt x="51021" y="183654"/>
                    <a:pt x="47747" y="180380"/>
                  </a:cubicBezTo>
                  <a:cubicBezTo>
                    <a:pt x="44473" y="177106"/>
                    <a:pt x="42835" y="172939"/>
                    <a:pt x="42835" y="167878"/>
                  </a:cubicBezTo>
                  <a:cubicBezTo>
                    <a:pt x="42835" y="163116"/>
                    <a:pt x="44547" y="159023"/>
                    <a:pt x="47970" y="155600"/>
                  </a:cubicBezTo>
                  <a:cubicBezTo>
                    <a:pt x="51393" y="152177"/>
                    <a:pt x="55486" y="150465"/>
                    <a:pt x="60248" y="150465"/>
                  </a:cubicBezTo>
                  <a:close/>
                  <a:moveTo>
                    <a:pt x="101325" y="139750"/>
                  </a:moveTo>
                  <a:cubicBezTo>
                    <a:pt x="99837" y="139750"/>
                    <a:pt x="98423" y="140345"/>
                    <a:pt x="97083" y="141536"/>
                  </a:cubicBezTo>
                  <a:cubicBezTo>
                    <a:pt x="95744" y="142726"/>
                    <a:pt x="95074" y="144215"/>
                    <a:pt x="95074" y="146001"/>
                  </a:cubicBezTo>
                  <a:cubicBezTo>
                    <a:pt x="95074" y="147787"/>
                    <a:pt x="95744" y="149275"/>
                    <a:pt x="97083" y="150465"/>
                  </a:cubicBezTo>
                  <a:cubicBezTo>
                    <a:pt x="98423" y="151656"/>
                    <a:pt x="99837" y="152251"/>
                    <a:pt x="101325" y="152251"/>
                  </a:cubicBezTo>
                  <a:cubicBezTo>
                    <a:pt x="105790" y="152251"/>
                    <a:pt x="108022" y="150168"/>
                    <a:pt x="108022" y="146001"/>
                  </a:cubicBezTo>
                  <a:cubicBezTo>
                    <a:pt x="108022" y="141833"/>
                    <a:pt x="105790" y="139750"/>
                    <a:pt x="101325" y="139750"/>
                  </a:cubicBezTo>
                  <a:close/>
                  <a:moveTo>
                    <a:pt x="101325" y="133053"/>
                  </a:moveTo>
                  <a:cubicBezTo>
                    <a:pt x="104897" y="133053"/>
                    <a:pt x="107948" y="134318"/>
                    <a:pt x="110478" y="136848"/>
                  </a:cubicBezTo>
                  <a:cubicBezTo>
                    <a:pt x="113008" y="139378"/>
                    <a:pt x="114273" y="142429"/>
                    <a:pt x="114273" y="146001"/>
                  </a:cubicBezTo>
                  <a:cubicBezTo>
                    <a:pt x="114273" y="149573"/>
                    <a:pt x="113008" y="152623"/>
                    <a:pt x="110478" y="155154"/>
                  </a:cubicBezTo>
                  <a:cubicBezTo>
                    <a:pt x="107948" y="157684"/>
                    <a:pt x="104897" y="158949"/>
                    <a:pt x="101325" y="158949"/>
                  </a:cubicBezTo>
                  <a:cubicBezTo>
                    <a:pt x="98051" y="158949"/>
                    <a:pt x="95148" y="157684"/>
                    <a:pt x="92618" y="155154"/>
                  </a:cubicBezTo>
                  <a:cubicBezTo>
                    <a:pt x="90088" y="152623"/>
                    <a:pt x="88823" y="149573"/>
                    <a:pt x="88823" y="146001"/>
                  </a:cubicBezTo>
                  <a:cubicBezTo>
                    <a:pt x="88823" y="142429"/>
                    <a:pt x="90088" y="139378"/>
                    <a:pt x="92618" y="136848"/>
                  </a:cubicBezTo>
                  <a:cubicBezTo>
                    <a:pt x="95148" y="134318"/>
                    <a:pt x="98051" y="133053"/>
                    <a:pt x="101325" y="133053"/>
                  </a:cubicBezTo>
                  <a:close/>
                  <a:moveTo>
                    <a:pt x="83800" y="117649"/>
                  </a:moveTo>
                  <a:cubicBezTo>
                    <a:pt x="74052" y="118095"/>
                    <a:pt x="63076" y="120849"/>
                    <a:pt x="50872" y="125909"/>
                  </a:cubicBezTo>
                  <a:lnTo>
                    <a:pt x="15153" y="175915"/>
                  </a:lnTo>
                  <a:cubicBezTo>
                    <a:pt x="12177" y="181571"/>
                    <a:pt x="11581" y="185887"/>
                    <a:pt x="13367" y="188863"/>
                  </a:cubicBezTo>
                  <a:cubicBezTo>
                    <a:pt x="15451" y="192137"/>
                    <a:pt x="19618" y="193774"/>
                    <a:pt x="25869" y="193774"/>
                  </a:cubicBezTo>
                  <a:lnTo>
                    <a:pt x="182585" y="193774"/>
                  </a:lnTo>
                  <a:cubicBezTo>
                    <a:pt x="188836" y="193774"/>
                    <a:pt x="193003" y="192137"/>
                    <a:pt x="195087" y="188863"/>
                  </a:cubicBezTo>
                  <a:cubicBezTo>
                    <a:pt x="196873" y="185887"/>
                    <a:pt x="196277" y="181571"/>
                    <a:pt x="193301" y="175915"/>
                  </a:cubicBezTo>
                  <a:lnTo>
                    <a:pt x="162493" y="131267"/>
                  </a:lnTo>
                  <a:cubicBezTo>
                    <a:pt x="155945" y="134243"/>
                    <a:pt x="149992" y="135731"/>
                    <a:pt x="144634" y="135731"/>
                  </a:cubicBezTo>
                  <a:cubicBezTo>
                    <a:pt x="134514" y="135731"/>
                    <a:pt x="122756" y="131564"/>
                    <a:pt x="109362" y="123230"/>
                  </a:cubicBezTo>
                  <a:cubicBezTo>
                    <a:pt x="102069" y="119063"/>
                    <a:pt x="93549" y="117202"/>
                    <a:pt x="83800" y="117649"/>
                  </a:cubicBezTo>
                  <a:close/>
                  <a:moveTo>
                    <a:pt x="119631" y="66526"/>
                  </a:moveTo>
                  <a:cubicBezTo>
                    <a:pt x="121714" y="66526"/>
                    <a:pt x="122756" y="67568"/>
                    <a:pt x="122756" y="69652"/>
                  </a:cubicBezTo>
                  <a:lnTo>
                    <a:pt x="122756" y="72777"/>
                  </a:lnTo>
                  <a:cubicBezTo>
                    <a:pt x="122756" y="74861"/>
                    <a:pt x="121714" y="75903"/>
                    <a:pt x="119631" y="75903"/>
                  </a:cubicBezTo>
                  <a:cubicBezTo>
                    <a:pt x="117547" y="75903"/>
                    <a:pt x="116505" y="74861"/>
                    <a:pt x="116505" y="72777"/>
                  </a:cubicBezTo>
                  <a:lnTo>
                    <a:pt x="116505" y="69652"/>
                  </a:lnTo>
                  <a:cubicBezTo>
                    <a:pt x="116505" y="67568"/>
                    <a:pt x="117547" y="66526"/>
                    <a:pt x="119631" y="66526"/>
                  </a:cubicBezTo>
                  <a:close/>
                  <a:moveTo>
                    <a:pt x="119631" y="18753"/>
                  </a:moveTo>
                  <a:cubicBezTo>
                    <a:pt x="121714" y="18753"/>
                    <a:pt x="122756" y="19794"/>
                    <a:pt x="122756" y="21878"/>
                  </a:cubicBezTo>
                  <a:lnTo>
                    <a:pt x="122756" y="56704"/>
                  </a:lnTo>
                  <a:cubicBezTo>
                    <a:pt x="122756" y="58787"/>
                    <a:pt x="121714" y="59829"/>
                    <a:pt x="119631" y="59829"/>
                  </a:cubicBezTo>
                  <a:cubicBezTo>
                    <a:pt x="117547" y="59829"/>
                    <a:pt x="116505" y="58787"/>
                    <a:pt x="116505" y="56704"/>
                  </a:cubicBezTo>
                  <a:lnTo>
                    <a:pt x="116505" y="21878"/>
                  </a:lnTo>
                  <a:cubicBezTo>
                    <a:pt x="116505" y="19794"/>
                    <a:pt x="117547" y="18753"/>
                    <a:pt x="119631" y="18753"/>
                  </a:cubicBezTo>
                  <a:close/>
                  <a:moveTo>
                    <a:pt x="84805" y="12502"/>
                  </a:moveTo>
                  <a:lnTo>
                    <a:pt x="84805" y="78135"/>
                  </a:lnTo>
                  <a:cubicBezTo>
                    <a:pt x="84805" y="79028"/>
                    <a:pt x="84061" y="80219"/>
                    <a:pt x="82573" y="81707"/>
                  </a:cubicBezTo>
                  <a:lnTo>
                    <a:pt x="58016" y="116533"/>
                  </a:lnTo>
                  <a:cubicBezTo>
                    <a:pt x="80340" y="109091"/>
                    <a:pt x="98497" y="109538"/>
                    <a:pt x="112487" y="117872"/>
                  </a:cubicBezTo>
                  <a:cubicBezTo>
                    <a:pt x="130346" y="128588"/>
                    <a:pt x="145676" y="131267"/>
                    <a:pt x="158475" y="125909"/>
                  </a:cubicBezTo>
                  <a:lnTo>
                    <a:pt x="129453" y="83939"/>
                  </a:lnTo>
                  <a:lnTo>
                    <a:pt x="129453" y="80367"/>
                  </a:lnTo>
                  <a:lnTo>
                    <a:pt x="129453" y="12502"/>
                  </a:lnTo>
                  <a:close/>
                  <a:moveTo>
                    <a:pt x="76322" y="0"/>
                  </a:moveTo>
                  <a:lnTo>
                    <a:pt x="136597" y="0"/>
                  </a:lnTo>
                  <a:cubicBezTo>
                    <a:pt x="140169" y="0"/>
                    <a:pt x="141955" y="2084"/>
                    <a:pt x="141955" y="6251"/>
                  </a:cubicBezTo>
                  <a:lnTo>
                    <a:pt x="141955" y="78135"/>
                  </a:lnTo>
                  <a:lnTo>
                    <a:pt x="204909" y="168771"/>
                  </a:lnTo>
                  <a:cubicBezTo>
                    <a:pt x="210267" y="178296"/>
                    <a:pt x="210714" y="187077"/>
                    <a:pt x="206249" y="195114"/>
                  </a:cubicBezTo>
                  <a:cubicBezTo>
                    <a:pt x="202081" y="202555"/>
                    <a:pt x="194194" y="206276"/>
                    <a:pt x="182585" y="206276"/>
                  </a:cubicBezTo>
                  <a:lnTo>
                    <a:pt x="25869" y="206276"/>
                  </a:lnTo>
                  <a:cubicBezTo>
                    <a:pt x="14558" y="206276"/>
                    <a:pt x="6819" y="202555"/>
                    <a:pt x="2652" y="195114"/>
                  </a:cubicBezTo>
                  <a:cubicBezTo>
                    <a:pt x="-1515" y="188268"/>
                    <a:pt x="-771" y="179933"/>
                    <a:pt x="4884" y="170111"/>
                  </a:cubicBezTo>
                  <a:lnTo>
                    <a:pt x="5777" y="169218"/>
                  </a:lnTo>
                  <a:lnTo>
                    <a:pt x="72303" y="76349"/>
                  </a:lnTo>
                  <a:lnTo>
                    <a:pt x="72303" y="6251"/>
                  </a:lnTo>
                  <a:cubicBezTo>
                    <a:pt x="72303" y="2084"/>
                    <a:pt x="73643" y="0"/>
                    <a:pt x="76322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32363F"/>
                </a:solidFill>
              </a:endParaRPr>
            </a:p>
          </p:txBody>
        </p:sp>
        <p:sp>
          <p:nvSpPr>
            <p:cNvPr id="60" name="Rectangle 17">
              <a:extLst>
                <a:ext uri="{FF2B5EF4-FFF2-40B4-BE49-F238E27FC236}">
                  <a16:creationId xmlns="" xmlns:a16="http://schemas.microsoft.com/office/drawing/2014/main" id="{9200724E-8E5C-4C0E-86CB-2F033F35B9EF}"/>
                </a:ext>
              </a:extLst>
            </p:cNvPr>
            <p:cNvSpPr/>
            <p:nvPr/>
          </p:nvSpPr>
          <p:spPr>
            <a:xfrm>
              <a:off x="5655669" y="2805113"/>
              <a:ext cx="2406650" cy="9979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en Sans" panose="020B0606030504020204" pitchFamily="34" charset="0"/>
                </a:rPr>
                <a:t>输入此处标题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endParaRPr>
            </a:p>
            <a:p>
              <a:pPr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  <p:sp>
          <p:nvSpPr>
            <p:cNvPr id="61" name="Freeform 20">
              <a:extLst>
                <a:ext uri="{FF2B5EF4-FFF2-40B4-BE49-F238E27FC236}">
                  <a16:creationId xmlns="" xmlns:a16="http://schemas.microsoft.com/office/drawing/2014/main" id="{B8B4099B-3A8B-4001-862D-C4916763C3CC}"/>
                </a:ext>
              </a:extLst>
            </p:cNvPr>
            <p:cNvSpPr/>
            <p:nvPr/>
          </p:nvSpPr>
          <p:spPr>
            <a:xfrm>
              <a:off x="8446494" y="2887663"/>
              <a:ext cx="346075" cy="342900"/>
            </a:xfrm>
            <a:custGeom>
              <a:avLst/>
              <a:gdLst/>
              <a:ahLst/>
              <a:cxnLst/>
              <a:rect l="l" t="t" r="r" b="b"/>
              <a:pathLst>
                <a:path w="206276" h="204490">
                  <a:moveTo>
                    <a:pt x="97334" y="133053"/>
                  </a:moveTo>
                  <a:lnTo>
                    <a:pt x="119212" y="133053"/>
                  </a:lnTo>
                  <a:cubicBezTo>
                    <a:pt x="121593" y="133053"/>
                    <a:pt x="122784" y="134094"/>
                    <a:pt x="122784" y="136178"/>
                  </a:cubicBezTo>
                  <a:cubicBezTo>
                    <a:pt x="122784" y="138559"/>
                    <a:pt x="121593" y="139750"/>
                    <a:pt x="119212" y="139750"/>
                  </a:cubicBezTo>
                  <a:lnTo>
                    <a:pt x="97334" y="139750"/>
                  </a:lnTo>
                  <a:cubicBezTo>
                    <a:pt x="95250" y="139750"/>
                    <a:pt x="94209" y="138559"/>
                    <a:pt x="94209" y="136178"/>
                  </a:cubicBezTo>
                  <a:cubicBezTo>
                    <a:pt x="94209" y="134094"/>
                    <a:pt x="95250" y="133053"/>
                    <a:pt x="97334" y="133053"/>
                  </a:cubicBezTo>
                  <a:close/>
                  <a:moveTo>
                    <a:pt x="71884" y="133053"/>
                  </a:moveTo>
                  <a:lnTo>
                    <a:pt x="84386" y="133053"/>
                  </a:lnTo>
                  <a:cubicBezTo>
                    <a:pt x="86469" y="133053"/>
                    <a:pt x="87511" y="134094"/>
                    <a:pt x="87511" y="136178"/>
                  </a:cubicBezTo>
                  <a:cubicBezTo>
                    <a:pt x="87511" y="138559"/>
                    <a:pt x="86469" y="139750"/>
                    <a:pt x="84386" y="139750"/>
                  </a:cubicBezTo>
                  <a:lnTo>
                    <a:pt x="71884" y="139750"/>
                  </a:lnTo>
                  <a:cubicBezTo>
                    <a:pt x="69801" y="139750"/>
                    <a:pt x="68759" y="138559"/>
                    <a:pt x="68759" y="136178"/>
                  </a:cubicBezTo>
                  <a:cubicBezTo>
                    <a:pt x="68759" y="134094"/>
                    <a:pt x="69801" y="133053"/>
                    <a:pt x="71884" y="133053"/>
                  </a:cubicBezTo>
                  <a:close/>
                  <a:moveTo>
                    <a:pt x="160735" y="117426"/>
                  </a:moveTo>
                  <a:lnTo>
                    <a:pt x="166986" y="117426"/>
                  </a:lnTo>
                  <a:cubicBezTo>
                    <a:pt x="169069" y="117426"/>
                    <a:pt x="170111" y="118467"/>
                    <a:pt x="170111" y="120551"/>
                  </a:cubicBezTo>
                  <a:cubicBezTo>
                    <a:pt x="170111" y="122635"/>
                    <a:pt x="169069" y="123676"/>
                    <a:pt x="166986" y="123676"/>
                  </a:cubicBezTo>
                  <a:lnTo>
                    <a:pt x="160735" y="123676"/>
                  </a:lnTo>
                  <a:cubicBezTo>
                    <a:pt x="158651" y="123676"/>
                    <a:pt x="157609" y="122635"/>
                    <a:pt x="157609" y="120551"/>
                  </a:cubicBezTo>
                  <a:cubicBezTo>
                    <a:pt x="157609" y="118467"/>
                    <a:pt x="158651" y="117426"/>
                    <a:pt x="160735" y="117426"/>
                  </a:cubicBezTo>
                  <a:close/>
                  <a:moveTo>
                    <a:pt x="116086" y="117426"/>
                  </a:moveTo>
                  <a:lnTo>
                    <a:pt x="147787" y="117426"/>
                  </a:lnTo>
                  <a:cubicBezTo>
                    <a:pt x="150168" y="117426"/>
                    <a:pt x="151359" y="118467"/>
                    <a:pt x="151359" y="120551"/>
                  </a:cubicBezTo>
                  <a:cubicBezTo>
                    <a:pt x="151359" y="122635"/>
                    <a:pt x="150168" y="123676"/>
                    <a:pt x="147787" y="123676"/>
                  </a:cubicBezTo>
                  <a:lnTo>
                    <a:pt x="116086" y="123676"/>
                  </a:lnTo>
                  <a:cubicBezTo>
                    <a:pt x="114003" y="123676"/>
                    <a:pt x="112961" y="122635"/>
                    <a:pt x="112961" y="120551"/>
                  </a:cubicBezTo>
                  <a:cubicBezTo>
                    <a:pt x="112961" y="118467"/>
                    <a:pt x="114003" y="117426"/>
                    <a:pt x="116086" y="117426"/>
                  </a:cubicBezTo>
                  <a:close/>
                  <a:moveTo>
                    <a:pt x="71884" y="117426"/>
                  </a:moveTo>
                  <a:lnTo>
                    <a:pt x="103585" y="117426"/>
                  </a:lnTo>
                  <a:cubicBezTo>
                    <a:pt x="105668" y="117426"/>
                    <a:pt x="106710" y="118467"/>
                    <a:pt x="106710" y="120551"/>
                  </a:cubicBezTo>
                  <a:cubicBezTo>
                    <a:pt x="106710" y="122635"/>
                    <a:pt x="105668" y="123676"/>
                    <a:pt x="103585" y="123676"/>
                  </a:cubicBezTo>
                  <a:lnTo>
                    <a:pt x="71884" y="123676"/>
                  </a:lnTo>
                  <a:cubicBezTo>
                    <a:pt x="69801" y="123676"/>
                    <a:pt x="68759" y="122635"/>
                    <a:pt x="68759" y="120551"/>
                  </a:cubicBezTo>
                  <a:cubicBezTo>
                    <a:pt x="68759" y="118467"/>
                    <a:pt x="69801" y="117426"/>
                    <a:pt x="71884" y="117426"/>
                  </a:cubicBezTo>
                  <a:close/>
                  <a:moveTo>
                    <a:pt x="135285" y="98227"/>
                  </a:moveTo>
                  <a:lnTo>
                    <a:pt x="166986" y="98227"/>
                  </a:lnTo>
                  <a:cubicBezTo>
                    <a:pt x="169069" y="98227"/>
                    <a:pt x="170111" y="99269"/>
                    <a:pt x="170111" y="101352"/>
                  </a:cubicBezTo>
                  <a:cubicBezTo>
                    <a:pt x="170111" y="103436"/>
                    <a:pt x="169069" y="104478"/>
                    <a:pt x="166986" y="104478"/>
                  </a:cubicBezTo>
                  <a:lnTo>
                    <a:pt x="135285" y="104478"/>
                  </a:lnTo>
                  <a:cubicBezTo>
                    <a:pt x="133202" y="104478"/>
                    <a:pt x="132160" y="103436"/>
                    <a:pt x="132160" y="101352"/>
                  </a:cubicBezTo>
                  <a:cubicBezTo>
                    <a:pt x="132160" y="99269"/>
                    <a:pt x="133202" y="98227"/>
                    <a:pt x="135285" y="98227"/>
                  </a:cubicBezTo>
                  <a:close/>
                  <a:moveTo>
                    <a:pt x="97334" y="98227"/>
                  </a:moveTo>
                  <a:lnTo>
                    <a:pt x="122784" y="98227"/>
                  </a:lnTo>
                  <a:cubicBezTo>
                    <a:pt x="124867" y="98227"/>
                    <a:pt x="125909" y="99269"/>
                    <a:pt x="125909" y="101352"/>
                  </a:cubicBezTo>
                  <a:cubicBezTo>
                    <a:pt x="125909" y="103436"/>
                    <a:pt x="124867" y="104478"/>
                    <a:pt x="122784" y="104478"/>
                  </a:cubicBezTo>
                  <a:lnTo>
                    <a:pt x="97334" y="104478"/>
                  </a:lnTo>
                  <a:cubicBezTo>
                    <a:pt x="95250" y="104478"/>
                    <a:pt x="94209" y="103436"/>
                    <a:pt x="94209" y="101352"/>
                  </a:cubicBezTo>
                  <a:cubicBezTo>
                    <a:pt x="94209" y="99269"/>
                    <a:pt x="95250" y="98227"/>
                    <a:pt x="97334" y="98227"/>
                  </a:cubicBezTo>
                  <a:close/>
                  <a:moveTo>
                    <a:pt x="71884" y="98227"/>
                  </a:moveTo>
                  <a:lnTo>
                    <a:pt x="84386" y="98227"/>
                  </a:lnTo>
                  <a:cubicBezTo>
                    <a:pt x="86469" y="98227"/>
                    <a:pt x="87511" y="99269"/>
                    <a:pt x="87511" y="101352"/>
                  </a:cubicBezTo>
                  <a:cubicBezTo>
                    <a:pt x="87511" y="103436"/>
                    <a:pt x="86469" y="104478"/>
                    <a:pt x="84386" y="104478"/>
                  </a:cubicBezTo>
                  <a:lnTo>
                    <a:pt x="71884" y="104478"/>
                  </a:lnTo>
                  <a:cubicBezTo>
                    <a:pt x="69801" y="104478"/>
                    <a:pt x="68759" y="103436"/>
                    <a:pt x="68759" y="101352"/>
                  </a:cubicBezTo>
                  <a:cubicBezTo>
                    <a:pt x="68759" y="99269"/>
                    <a:pt x="69801" y="98227"/>
                    <a:pt x="71884" y="98227"/>
                  </a:cubicBezTo>
                  <a:close/>
                  <a:moveTo>
                    <a:pt x="154484" y="82600"/>
                  </a:moveTo>
                  <a:lnTo>
                    <a:pt x="166986" y="82600"/>
                  </a:lnTo>
                  <a:cubicBezTo>
                    <a:pt x="169069" y="82600"/>
                    <a:pt x="170111" y="83642"/>
                    <a:pt x="170111" y="85725"/>
                  </a:cubicBezTo>
                  <a:cubicBezTo>
                    <a:pt x="170111" y="87809"/>
                    <a:pt x="169069" y="88851"/>
                    <a:pt x="166986" y="88851"/>
                  </a:cubicBezTo>
                  <a:lnTo>
                    <a:pt x="154484" y="88851"/>
                  </a:lnTo>
                  <a:cubicBezTo>
                    <a:pt x="152400" y="88851"/>
                    <a:pt x="151359" y="87809"/>
                    <a:pt x="151359" y="85725"/>
                  </a:cubicBezTo>
                  <a:cubicBezTo>
                    <a:pt x="151359" y="83642"/>
                    <a:pt x="152400" y="82600"/>
                    <a:pt x="154484" y="82600"/>
                  </a:cubicBezTo>
                  <a:close/>
                  <a:moveTo>
                    <a:pt x="109836" y="82600"/>
                  </a:moveTo>
                  <a:lnTo>
                    <a:pt x="141536" y="82600"/>
                  </a:lnTo>
                  <a:cubicBezTo>
                    <a:pt x="143619" y="82600"/>
                    <a:pt x="144661" y="83642"/>
                    <a:pt x="144661" y="85725"/>
                  </a:cubicBezTo>
                  <a:cubicBezTo>
                    <a:pt x="144661" y="87809"/>
                    <a:pt x="143619" y="88851"/>
                    <a:pt x="141536" y="88851"/>
                  </a:cubicBezTo>
                  <a:lnTo>
                    <a:pt x="109836" y="88851"/>
                  </a:lnTo>
                  <a:cubicBezTo>
                    <a:pt x="107752" y="88851"/>
                    <a:pt x="106710" y="87809"/>
                    <a:pt x="106710" y="85725"/>
                  </a:cubicBezTo>
                  <a:cubicBezTo>
                    <a:pt x="106710" y="83642"/>
                    <a:pt x="107752" y="82600"/>
                    <a:pt x="109836" y="82600"/>
                  </a:cubicBezTo>
                  <a:close/>
                  <a:moveTo>
                    <a:pt x="71884" y="82600"/>
                  </a:moveTo>
                  <a:lnTo>
                    <a:pt x="97334" y="82600"/>
                  </a:lnTo>
                  <a:cubicBezTo>
                    <a:pt x="99418" y="82600"/>
                    <a:pt x="100459" y="83642"/>
                    <a:pt x="100459" y="85725"/>
                  </a:cubicBezTo>
                  <a:cubicBezTo>
                    <a:pt x="100459" y="87809"/>
                    <a:pt x="99418" y="88851"/>
                    <a:pt x="97334" y="88851"/>
                  </a:cubicBezTo>
                  <a:lnTo>
                    <a:pt x="71884" y="88851"/>
                  </a:lnTo>
                  <a:cubicBezTo>
                    <a:pt x="69801" y="88851"/>
                    <a:pt x="68759" y="87809"/>
                    <a:pt x="68759" y="85725"/>
                  </a:cubicBezTo>
                  <a:cubicBezTo>
                    <a:pt x="68759" y="83642"/>
                    <a:pt x="69801" y="82600"/>
                    <a:pt x="71884" y="82600"/>
                  </a:cubicBezTo>
                  <a:close/>
                  <a:moveTo>
                    <a:pt x="55811" y="60276"/>
                  </a:moveTo>
                  <a:cubicBezTo>
                    <a:pt x="50453" y="60276"/>
                    <a:pt x="47774" y="63252"/>
                    <a:pt x="47774" y="69205"/>
                  </a:cubicBezTo>
                  <a:lnTo>
                    <a:pt x="47774" y="152251"/>
                  </a:lnTo>
                  <a:cubicBezTo>
                    <a:pt x="47774" y="158502"/>
                    <a:pt x="50453" y="161628"/>
                    <a:pt x="55811" y="161628"/>
                  </a:cubicBezTo>
                  <a:lnTo>
                    <a:pt x="78135" y="161628"/>
                  </a:lnTo>
                  <a:cubicBezTo>
                    <a:pt x="79623" y="161628"/>
                    <a:pt x="81112" y="162372"/>
                    <a:pt x="82600" y="163860"/>
                  </a:cubicBezTo>
                  <a:cubicBezTo>
                    <a:pt x="83791" y="164753"/>
                    <a:pt x="84386" y="166241"/>
                    <a:pt x="84386" y="168325"/>
                  </a:cubicBezTo>
                  <a:lnTo>
                    <a:pt x="83939" y="185738"/>
                  </a:lnTo>
                  <a:lnTo>
                    <a:pt x="115640" y="162967"/>
                  </a:lnTo>
                  <a:cubicBezTo>
                    <a:pt x="116830" y="162074"/>
                    <a:pt x="118021" y="161628"/>
                    <a:pt x="119212" y="161628"/>
                  </a:cubicBezTo>
                  <a:lnTo>
                    <a:pt x="183059" y="161628"/>
                  </a:lnTo>
                  <a:cubicBezTo>
                    <a:pt x="185738" y="161628"/>
                    <a:pt x="188194" y="160735"/>
                    <a:pt x="190426" y="158949"/>
                  </a:cubicBezTo>
                  <a:cubicBezTo>
                    <a:pt x="192658" y="157163"/>
                    <a:pt x="193775" y="154930"/>
                    <a:pt x="193775" y="152251"/>
                  </a:cubicBezTo>
                  <a:lnTo>
                    <a:pt x="193775" y="69205"/>
                  </a:lnTo>
                  <a:cubicBezTo>
                    <a:pt x="193775" y="66824"/>
                    <a:pt x="192658" y="64740"/>
                    <a:pt x="190426" y="62955"/>
                  </a:cubicBezTo>
                  <a:cubicBezTo>
                    <a:pt x="188194" y="61169"/>
                    <a:pt x="185738" y="60276"/>
                    <a:pt x="183059" y="60276"/>
                  </a:cubicBezTo>
                  <a:close/>
                  <a:moveTo>
                    <a:pt x="55811" y="47328"/>
                  </a:moveTo>
                  <a:lnTo>
                    <a:pt x="183059" y="47328"/>
                  </a:lnTo>
                  <a:cubicBezTo>
                    <a:pt x="189310" y="47328"/>
                    <a:pt x="194742" y="49486"/>
                    <a:pt x="199356" y="53802"/>
                  </a:cubicBezTo>
                  <a:cubicBezTo>
                    <a:pt x="203969" y="58118"/>
                    <a:pt x="206276" y="63252"/>
                    <a:pt x="206276" y="69205"/>
                  </a:cubicBezTo>
                  <a:lnTo>
                    <a:pt x="206276" y="152251"/>
                  </a:lnTo>
                  <a:cubicBezTo>
                    <a:pt x="206276" y="158205"/>
                    <a:pt x="203895" y="163413"/>
                    <a:pt x="199132" y="167878"/>
                  </a:cubicBezTo>
                  <a:cubicBezTo>
                    <a:pt x="194370" y="172343"/>
                    <a:pt x="189012" y="174576"/>
                    <a:pt x="183059" y="174576"/>
                  </a:cubicBezTo>
                  <a:lnTo>
                    <a:pt x="121444" y="174576"/>
                  </a:lnTo>
                  <a:lnTo>
                    <a:pt x="80814" y="203597"/>
                  </a:lnTo>
                  <a:cubicBezTo>
                    <a:pt x="79623" y="204192"/>
                    <a:pt x="78433" y="204490"/>
                    <a:pt x="77242" y="204490"/>
                  </a:cubicBezTo>
                  <a:cubicBezTo>
                    <a:pt x="76052" y="204490"/>
                    <a:pt x="75159" y="204341"/>
                    <a:pt x="74563" y="204044"/>
                  </a:cubicBezTo>
                  <a:cubicBezTo>
                    <a:pt x="72182" y="202555"/>
                    <a:pt x="70991" y="200621"/>
                    <a:pt x="70991" y="198239"/>
                  </a:cubicBezTo>
                  <a:lnTo>
                    <a:pt x="71438" y="174576"/>
                  </a:lnTo>
                  <a:lnTo>
                    <a:pt x="55811" y="174576"/>
                  </a:lnTo>
                  <a:cubicBezTo>
                    <a:pt x="49858" y="174576"/>
                    <a:pt x="44872" y="172418"/>
                    <a:pt x="40854" y="168102"/>
                  </a:cubicBezTo>
                  <a:cubicBezTo>
                    <a:pt x="36835" y="163786"/>
                    <a:pt x="34826" y="158502"/>
                    <a:pt x="34826" y="152251"/>
                  </a:cubicBezTo>
                  <a:lnTo>
                    <a:pt x="34826" y="69205"/>
                  </a:lnTo>
                  <a:cubicBezTo>
                    <a:pt x="34826" y="63252"/>
                    <a:pt x="36835" y="58118"/>
                    <a:pt x="40854" y="53802"/>
                  </a:cubicBezTo>
                  <a:cubicBezTo>
                    <a:pt x="44872" y="49486"/>
                    <a:pt x="49858" y="47328"/>
                    <a:pt x="55811" y="47328"/>
                  </a:cubicBezTo>
                  <a:close/>
                  <a:moveTo>
                    <a:pt x="20539" y="0"/>
                  </a:moveTo>
                  <a:lnTo>
                    <a:pt x="148233" y="0"/>
                  </a:lnTo>
                  <a:cubicBezTo>
                    <a:pt x="154484" y="0"/>
                    <a:pt x="159916" y="2084"/>
                    <a:pt x="164530" y="6251"/>
                  </a:cubicBezTo>
                  <a:cubicBezTo>
                    <a:pt x="169144" y="10418"/>
                    <a:pt x="171450" y="15478"/>
                    <a:pt x="171450" y="21431"/>
                  </a:cubicBezTo>
                  <a:lnTo>
                    <a:pt x="171450" y="25450"/>
                  </a:lnTo>
                  <a:cubicBezTo>
                    <a:pt x="171450" y="26938"/>
                    <a:pt x="170855" y="28352"/>
                    <a:pt x="169664" y="29691"/>
                  </a:cubicBezTo>
                  <a:cubicBezTo>
                    <a:pt x="168474" y="31031"/>
                    <a:pt x="166986" y="31701"/>
                    <a:pt x="165200" y="31701"/>
                  </a:cubicBezTo>
                  <a:cubicBezTo>
                    <a:pt x="163414" y="31701"/>
                    <a:pt x="161851" y="31031"/>
                    <a:pt x="160511" y="29691"/>
                  </a:cubicBezTo>
                  <a:cubicBezTo>
                    <a:pt x="159172" y="28352"/>
                    <a:pt x="158502" y="26938"/>
                    <a:pt x="158502" y="25450"/>
                  </a:cubicBezTo>
                  <a:lnTo>
                    <a:pt x="158502" y="21431"/>
                  </a:lnTo>
                  <a:cubicBezTo>
                    <a:pt x="158502" y="19050"/>
                    <a:pt x="157461" y="16967"/>
                    <a:pt x="155377" y="15181"/>
                  </a:cubicBezTo>
                  <a:cubicBezTo>
                    <a:pt x="153293" y="13395"/>
                    <a:pt x="150912" y="12502"/>
                    <a:pt x="148233" y="12502"/>
                  </a:cubicBezTo>
                  <a:lnTo>
                    <a:pt x="20539" y="12502"/>
                  </a:lnTo>
                  <a:cubicBezTo>
                    <a:pt x="15181" y="12502"/>
                    <a:pt x="12502" y="15478"/>
                    <a:pt x="12502" y="21431"/>
                  </a:cubicBezTo>
                  <a:lnTo>
                    <a:pt x="12502" y="104478"/>
                  </a:lnTo>
                  <a:cubicBezTo>
                    <a:pt x="12502" y="107156"/>
                    <a:pt x="13246" y="109240"/>
                    <a:pt x="14734" y="110728"/>
                  </a:cubicBezTo>
                  <a:cubicBezTo>
                    <a:pt x="17711" y="113407"/>
                    <a:pt x="17860" y="116384"/>
                    <a:pt x="15181" y="119658"/>
                  </a:cubicBezTo>
                  <a:cubicBezTo>
                    <a:pt x="13693" y="121146"/>
                    <a:pt x="12055" y="121890"/>
                    <a:pt x="10269" y="121890"/>
                  </a:cubicBezTo>
                  <a:cubicBezTo>
                    <a:pt x="8781" y="121890"/>
                    <a:pt x="7442" y="121295"/>
                    <a:pt x="6251" y="120105"/>
                  </a:cubicBezTo>
                  <a:cubicBezTo>
                    <a:pt x="2084" y="116235"/>
                    <a:pt x="0" y="111026"/>
                    <a:pt x="0" y="104478"/>
                  </a:cubicBezTo>
                  <a:lnTo>
                    <a:pt x="0" y="21431"/>
                  </a:lnTo>
                  <a:cubicBezTo>
                    <a:pt x="0" y="15478"/>
                    <a:pt x="1935" y="10418"/>
                    <a:pt x="5805" y="6251"/>
                  </a:cubicBezTo>
                  <a:cubicBezTo>
                    <a:pt x="9674" y="2084"/>
                    <a:pt x="14586" y="0"/>
                    <a:pt x="20539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32363F"/>
                </a:solidFill>
              </a:endParaRPr>
            </a:p>
          </p:txBody>
        </p:sp>
        <p:sp>
          <p:nvSpPr>
            <p:cNvPr id="62" name="Rectangle 21">
              <a:extLst>
                <a:ext uri="{FF2B5EF4-FFF2-40B4-BE49-F238E27FC236}">
                  <a16:creationId xmlns="" xmlns:a16="http://schemas.microsoft.com/office/drawing/2014/main" id="{82A15A9F-85C9-4CA3-9A5E-98A7D0A3E2F7}"/>
                </a:ext>
              </a:extLst>
            </p:cNvPr>
            <p:cNvSpPr/>
            <p:nvPr/>
          </p:nvSpPr>
          <p:spPr>
            <a:xfrm>
              <a:off x="8968781" y="2805113"/>
              <a:ext cx="2405062" cy="9979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en Sans" panose="020B0606030504020204" pitchFamily="34" charset="0"/>
                </a:rPr>
                <a:t>输入此处标题</a:t>
              </a:r>
              <a:endPara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endParaRPr>
            </a:p>
            <a:p>
              <a:pPr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  <p:sp>
          <p:nvSpPr>
            <p:cNvPr id="63" name="Freeform 24">
              <a:extLst>
                <a:ext uri="{FF2B5EF4-FFF2-40B4-BE49-F238E27FC236}">
                  <a16:creationId xmlns="" xmlns:a16="http://schemas.microsoft.com/office/drawing/2014/main" id="{61242051-8BC6-4BF9-99C0-2453242CA345}"/>
                </a:ext>
              </a:extLst>
            </p:cNvPr>
            <p:cNvSpPr/>
            <p:nvPr/>
          </p:nvSpPr>
          <p:spPr>
            <a:xfrm>
              <a:off x="5207994" y="4064000"/>
              <a:ext cx="284163" cy="280988"/>
            </a:xfrm>
            <a:custGeom>
              <a:avLst/>
              <a:gdLst/>
              <a:ahLst/>
              <a:cxnLst/>
              <a:rect l="l" t="t" r="r" b="b"/>
              <a:pathLst>
                <a:path w="206276" h="203597">
                  <a:moveTo>
                    <a:pt x="95548" y="108049"/>
                  </a:moveTo>
                  <a:cubicBezTo>
                    <a:pt x="93762" y="108049"/>
                    <a:pt x="92199" y="108719"/>
                    <a:pt x="90860" y="110058"/>
                  </a:cubicBezTo>
                  <a:cubicBezTo>
                    <a:pt x="89520" y="111398"/>
                    <a:pt x="88851" y="112960"/>
                    <a:pt x="88851" y="114746"/>
                  </a:cubicBezTo>
                  <a:lnTo>
                    <a:pt x="88851" y="129927"/>
                  </a:lnTo>
                  <a:cubicBezTo>
                    <a:pt x="88851" y="134391"/>
                    <a:pt x="91083" y="136624"/>
                    <a:pt x="95548" y="136624"/>
                  </a:cubicBezTo>
                  <a:lnTo>
                    <a:pt x="110728" y="136624"/>
                  </a:lnTo>
                  <a:cubicBezTo>
                    <a:pt x="115193" y="136624"/>
                    <a:pt x="117426" y="134391"/>
                    <a:pt x="117426" y="129927"/>
                  </a:cubicBezTo>
                  <a:lnTo>
                    <a:pt x="117426" y="114746"/>
                  </a:lnTo>
                  <a:cubicBezTo>
                    <a:pt x="117426" y="112960"/>
                    <a:pt x="116756" y="111398"/>
                    <a:pt x="115417" y="110058"/>
                  </a:cubicBezTo>
                  <a:cubicBezTo>
                    <a:pt x="114077" y="108719"/>
                    <a:pt x="112514" y="108049"/>
                    <a:pt x="110728" y="108049"/>
                  </a:cubicBezTo>
                  <a:close/>
                  <a:moveTo>
                    <a:pt x="21878" y="54024"/>
                  </a:moveTo>
                  <a:cubicBezTo>
                    <a:pt x="19497" y="54024"/>
                    <a:pt x="17339" y="54992"/>
                    <a:pt x="15404" y="56926"/>
                  </a:cubicBezTo>
                  <a:cubicBezTo>
                    <a:pt x="13469" y="58861"/>
                    <a:pt x="12502" y="61019"/>
                    <a:pt x="12502" y="63400"/>
                  </a:cubicBezTo>
                  <a:lnTo>
                    <a:pt x="12502" y="117872"/>
                  </a:lnTo>
                  <a:lnTo>
                    <a:pt x="22771" y="117872"/>
                  </a:lnTo>
                  <a:cubicBezTo>
                    <a:pt x="24855" y="117872"/>
                    <a:pt x="25896" y="118913"/>
                    <a:pt x="25896" y="120997"/>
                  </a:cubicBezTo>
                  <a:cubicBezTo>
                    <a:pt x="25896" y="123081"/>
                    <a:pt x="24855" y="124122"/>
                    <a:pt x="22771" y="124122"/>
                  </a:cubicBezTo>
                  <a:lnTo>
                    <a:pt x="12502" y="124122"/>
                  </a:lnTo>
                  <a:lnTo>
                    <a:pt x="12502" y="181272"/>
                  </a:lnTo>
                  <a:cubicBezTo>
                    <a:pt x="12502" y="183951"/>
                    <a:pt x="13469" y="186184"/>
                    <a:pt x="15404" y="187970"/>
                  </a:cubicBezTo>
                  <a:cubicBezTo>
                    <a:pt x="17339" y="189756"/>
                    <a:pt x="19497" y="190649"/>
                    <a:pt x="21878" y="190649"/>
                  </a:cubicBezTo>
                  <a:lnTo>
                    <a:pt x="184398" y="190649"/>
                  </a:lnTo>
                  <a:cubicBezTo>
                    <a:pt x="186780" y="190649"/>
                    <a:pt x="188938" y="189756"/>
                    <a:pt x="190872" y="187970"/>
                  </a:cubicBezTo>
                  <a:cubicBezTo>
                    <a:pt x="192807" y="186184"/>
                    <a:pt x="193775" y="183951"/>
                    <a:pt x="193775" y="181272"/>
                  </a:cubicBezTo>
                  <a:lnTo>
                    <a:pt x="193775" y="124122"/>
                  </a:lnTo>
                  <a:lnTo>
                    <a:pt x="123677" y="124122"/>
                  </a:lnTo>
                  <a:lnTo>
                    <a:pt x="123677" y="130373"/>
                  </a:lnTo>
                  <a:cubicBezTo>
                    <a:pt x="123677" y="133647"/>
                    <a:pt x="122411" y="136549"/>
                    <a:pt x="119881" y="139080"/>
                  </a:cubicBezTo>
                  <a:cubicBezTo>
                    <a:pt x="117351" y="141610"/>
                    <a:pt x="114300" y="142875"/>
                    <a:pt x="110728" y="142875"/>
                  </a:cubicBezTo>
                  <a:lnTo>
                    <a:pt x="95548" y="142875"/>
                  </a:lnTo>
                  <a:cubicBezTo>
                    <a:pt x="91976" y="142875"/>
                    <a:pt x="88925" y="141610"/>
                    <a:pt x="86395" y="139080"/>
                  </a:cubicBezTo>
                  <a:cubicBezTo>
                    <a:pt x="83865" y="136549"/>
                    <a:pt x="82600" y="133647"/>
                    <a:pt x="82600" y="130373"/>
                  </a:cubicBezTo>
                  <a:lnTo>
                    <a:pt x="82600" y="124122"/>
                  </a:lnTo>
                  <a:lnTo>
                    <a:pt x="41523" y="124122"/>
                  </a:lnTo>
                  <a:cubicBezTo>
                    <a:pt x="39440" y="124122"/>
                    <a:pt x="38398" y="123081"/>
                    <a:pt x="38398" y="120997"/>
                  </a:cubicBezTo>
                  <a:cubicBezTo>
                    <a:pt x="38398" y="118913"/>
                    <a:pt x="39440" y="117872"/>
                    <a:pt x="41523" y="117872"/>
                  </a:cubicBezTo>
                  <a:lnTo>
                    <a:pt x="82600" y="117872"/>
                  </a:lnTo>
                  <a:lnTo>
                    <a:pt x="82600" y="114746"/>
                  </a:lnTo>
                  <a:cubicBezTo>
                    <a:pt x="82600" y="111174"/>
                    <a:pt x="83865" y="108123"/>
                    <a:pt x="86395" y="105593"/>
                  </a:cubicBezTo>
                  <a:cubicBezTo>
                    <a:pt x="88925" y="103063"/>
                    <a:pt x="91976" y="101798"/>
                    <a:pt x="95548" y="101798"/>
                  </a:cubicBezTo>
                  <a:lnTo>
                    <a:pt x="110728" y="101798"/>
                  </a:lnTo>
                  <a:cubicBezTo>
                    <a:pt x="114300" y="101798"/>
                    <a:pt x="117351" y="103063"/>
                    <a:pt x="119881" y="105593"/>
                  </a:cubicBezTo>
                  <a:cubicBezTo>
                    <a:pt x="122411" y="108123"/>
                    <a:pt x="123677" y="111174"/>
                    <a:pt x="123677" y="114746"/>
                  </a:cubicBezTo>
                  <a:lnTo>
                    <a:pt x="123677" y="117872"/>
                  </a:lnTo>
                  <a:lnTo>
                    <a:pt x="193775" y="117872"/>
                  </a:lnTo>
                  <a:lnTo>
                    <a:pt x="193775" y="63400"/>
                  </a:lnTo>
                  <a:cubicBezTo>
                    <a:pt x="193775" y="61019"/>
                    <a:pt x="192807" y="58861"/>
                    <a:pt x="190872" y="56926"/>
                  </a:cubicBezTo>
                  <a:cubicBezTo>
                    <a:pt x="188938" y="54992"/>
                    <a:pt x="186780" y="54024"/>
                    <a:pt x="184398" y="54024"/>
                  </a:cubicBezTo>
                  <a:close/>
                  <a:moveTo>
                    <a:pt x="89744" y="12948"/>
                  </a:moveTo>
                  <a:cubicBezTo>
                    <a:pt x="84981" y="12948"/>
                    <a:pt x="82600" y="15329"/>
                    <a:pt x="82600" y="20091"/>
                  </a:cubicBezTo>
                  <a:lnTo>
                    <a:pt x="82600" y="41523"/>
                  </a:lnTo>
                  <a:lnTo>
                    <a:pt x="123677" y="41523"/>
                  </a:lnTo>
                  <a:lnTo>
                    <a:pt x="123677" y="20091"/>
                  </a:lnTo>
                  <a:cubicBezTo>
                    <a:pt x="123677" y="15329"/>
                    <a:pt x="119807" y="12948"/>
                    <a:pt x="112068" y="12948"/>
                  </a:cubicBezTo>
                  <a:close/>
                  <a:moveTo>
                    <a:pt x="89744" y="0"/>
                  </a:moveTo>
                  <a:lnTo>
                    <a:pt x="115193" y="0"/>
                  </a:lnTo>
                  <a:cubicBezTo>
                    <a:pt x="121742" y="0"/>
                    <a:pt x="126951" y="1860"/>
                    <a:pt x="130820" y="5581"/>
                  </a:cubicBezTo>
                  <a:cubicBezTo>
                    <a:pt x="134690" y="9301"/>
                    <a:pt x="136625" y="14138"/>
                    <a:pt x="136625" y="20091"/>
                  </a:cubicBezTo>
                  <a:lnTo>
                    <a:pt x="136625" y="41523"/>
                  </a:lnTo>
                  <a:lnTo>
                    <a:pt x="184398" y="41523"/>
                  </a:lnTo>
                  <a:cubicBezTo>
                    <a:pt x="190352" y="41523"/>
                    <a:pt x="195486" y="43681"/>
                    <a:pt x="199802" y="47997"/>
                  </a:cubicBezTo>
                  <a:cubicBezTo>
                    <a:pt x="204118" y="52313"/>
                    <a:pt x="206276" y="57447"/>
                    <a:pt x="206276" y="63400"/>
                  </a:cubicBezTo>
                  <a:lnTo>
                    <a:pt x="206276" y="181272"/>
                  </a:lnTo>
                  <a:cubicBezTo>
                    <a:pt x="206276" y="187225"/>
                    <a:pt x="204118" y="192434"/>
                    <a:pt x="199802" y="196899"/>
                  </a:cubicBezTo>
                  <a:cubicBezTo>
                    <a:pt x="195486" y="201364"/>
                    <a:pt x="190352" y="203597"/>
                    <a:pt x="184398" y="203597"/>
                  </a:cubicBezTo>
                  <a:lnTo>
                    <a:pt x="21878" y="203597"/>
                  </a:lnTo>
                  <a:cubicBezTo>
                    <a:pt x="15925" y="203597"/>
                    <a:pt x="10790" y="201364"/>
                    <a:pt x="6474" y="196899"/>
                  </a:cubicBezTo>
                  <a:cubicBezTo>
                    <a:pt x="2158" y="192434"/>
                    <a:pt x="0" y="187225"/>
                    <a:pt x="0" y="181272"/>
                  </a:cubicBezTo>
                  <a:lnTo>
                    <a:pt x="0" y="63400"/>
                  </a:lnTo>
                  <a:cubicBezTo>
                    <a:pt x="0" y="57447"/>
                    <a:pt x="2158" y="52313"/>
                    <a:pt x="6474" y="47997"/>
                  </a:cubicBezTo>
                  <a:cubicBezTo>
                    <a:pt x="10790" y="43681"/>
                    <a:pt x="15925" y="41523"/>
                    <a:pt x="21878" y="41523"/>
                  </a:cubicBezTo>
                  <a:lnTo>
                    <a:pt x="69652" y="41523"/>
                  </a:lnTo>
                  <a:lnTo>
                    <a:pt x="69652" y="20091"/>
                  </a:lnTo>
                  <a:cubicBezTo>
                    <a:pt x="69652" y="14138"/>
                    <a:pt x="71363" y="9301"/>
                    <a:pt x="74786" y="5581"/>
                  </a:cubicBezTo>
                  <a:cubicBezTo>
                    <a:pt x="78210" y="1860"/>
                    <a:pt x="83195" y="0"/>
                    <a:pt x="8974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32363F"/>
                </a:solidFill>
              </a:endParaRPr>
            </a:p>
          </p:txBody>
        </p:sp>
        <p:sp>
          <p:nvSpPr>
            <p:cNvPr id="64" name="Rectangle 25">
              <a:extLst>
                <a:ext uri="{FF2B5EF4-FFF2-40B4-BE49-F238E27FC236}">
                  <a16:creationId xmlns="" xmlns:a16="http://schemas.microsoft.com/office/drawing/2014/main" id="{1D78009D-E870-460C-8613-35FD27CE929D}"/>
                </a:ext>
              </a:extLst>
            </p:cNvPr>
            <p:cNvSpPr/>
            <p:nvPr/>
          </p:nvSpPr>
          <p:spPr>
            <a:xfrm>
              <a:off x="5655669" y="3994150"/>
              <a:ext cx="2406650" cy="9979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en Sans" panose="020B0606030504020204" pitchFamily="34" charset="0"/>
                </a:rPr>
                <a:t>输入此处标题</a:t>
              </a:r>
              <a:endPara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endParaRPr>
            </a:p>
            <a:p>
              <a:pPr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  <p:sp>
          <p:nvSpPr>
            <p:cNvPr id="65" name="Freeform 28">
              <a:extLst>
                <a:ext uri="{FF2B5EF4-FFF2-40B4-BE49-F238E27FC236}">
                  <a16:creationId xmlns="" xmlns:a16="http://schemas.microsoft.com/office/drawing/2014/main" id="{EFE45AAF-469E-4068-A61C-464B5211E8B0}"/>
                </a:ext>
              </a:extLst>
            </p:cNvPr>
            <p:cNvSpPr/>
            <p:nvPr/>
          </p:nvSpPr>
          <p:spPr>
            <a:xfrm>
              <a:off x="8457607" y="4054476"/>
              <a:ext cx="334962" cy="287338"/>
            </a:xfrm>
            <a:custGeom>
              <a:avLst/>
              <a:gdLst/>
              <a:ahLst/>
              <a:cxnLst/>
              <a:rect l="l" t="t" r="r" b="b"/>
              <a:pathLst>
                <a:path w="206276" h="177701">
                  <a:moveTo>
                    <a:pt x="163860" y="120551"/>
                  </a:moveTo>
                  <a:lnTo>
                    <a:pt x="166986" y="120551"/>
                  </a:lnTo>
                  <a:cubicBezTo>
                    <a:pt x="169069" y="120551"/>
                    <a:pt x="170111" y="121592"/>
                    <a:pt x="170111" y="123676"/>
                  </a:cubicBezTo>
                  <a:cubicBezTo>
                    <a:pt x="170111" y="125760"/>
                    <a:pt x="169069" y="126801"/>
                    <a:pt x="166986" y="126801"/>
                  </a:cubicBezTo>
                  <a:lnTo>
                    <a:pt x="163860" y="126801"/>
                  </a:lnTo>
                  <a:cubicBezTo>
                    <a:pt x="161777" y="126801"/>
                    <a:pt x="160735" y="125760"/>
                    <a:pt x="160735" y="123676"/>
                  </a:cubicBezTo>
                  <a:cubicBezTo>
                    <a:pt x="160735" y="121592"/>
                    <a:pt x="161777" y="120551"/>
                    <a:pt x="163860" y="120551"/>
                  </a:cubicBezTo>
                  <a:close/>
                  <a:moveTo>
                    <a:pt x="77242" y="93315"/>
                  </a:moveTo>
                  <a:cubicBezTo>
                    <a:pt x="79623" y="93910"/>
                    <a:pt x="80516" y="95250"/>
                    <a:pt x="79921" y="97333"/>
                  </a:cubicBezTo>
                  <a:cubicBezTo>
                    <a:pt x="79326" y="98822"/>
                    <a:pt x="79028" y="100608"/>
                    <a:pt x="79028" y="102691"/>
                  </a:cubicBezTo>
                  <a:cubicBezTo>
                    <a:pt x="79028" y="104775"/>
                    <a:pt x="77986" y="105817"/>
                    <a:pt x="75903" y="105817"/>
                  </a:cubicBezTo>
                  <a:cubicBezTo>
                    <a:pt x="73819" y="105817"/>
                    <a:pt x="72777" y="104775"/>
                    <a:pt x="72777" y="102691"/>
                  </a:cubicBezTo>
                  <a:cubicBezTo>
                    <a:pt x="72777" y="99715"/>
                    <a:pt x="73075" y="97482"/>
                    <a:pt x="73670" y="95994"/>
                  </a:cubicBezTo>
                  <a:cubicBezTo>
                    <a:pt x="74266" y="93613"/>
                    <a:pt x="75456" y="92720"/>
                    <a:pt x="77242" y="93315"/>
                  </a:cubicBezTo>
                  <a:close/>
                  <a:moveTo>
                    <a:pt x="145108" y="82599"/>
                  </a:moveTo>
                  <a:cubicBezTo>
                    <a:pt x="147489" y="88255"/>
                    <a:pt x="148680" y="94059"/>
                    <a:pt x="148680" y="100012"/>
                  </a:cubicBezTo>
                  <a:cubicBezTo>
                    <a:pt x="148680" y="107156"/>
                    <a:pt x="147043" y="114002"/>
                    <a:pt x="143768" y="120551"/>
                  </a:cubicBezTo>
                  <a:lnTo>
                    <a:pt x="154484" y="120551"/>
                  </a:lnTo>
                  <a:cubicBezTo>
                    <a:pt x="156568" y="120551"/>
                    <a:pt x="157609" y="121592"/>
                    <a:pt x="157609" y="123676"/>
                  </a:cubicBezTo>
                  <a:cubicBezTo>
                    <a:pt x="157609" y="125760"/>
                    <a:pt x="156568" y="126801"/>
                    <a:pt x="154484" y="126801"/>
                  </a:cubicBezTo>
                  <a:lnTo>
                    <a:pt x="139750" y="126801"/>
                  </a:lnTo>
                  <a:cubicBezTo>
                    <a:pt x="130523" y="139005"/>
                    <a:pt x="118468" y="145107"/>
                    <a:pt x="103585" y="145107"/>
                  </a:cubicBezTo>
                  <a:cubicBezTo>
                    <a:pt x="87809" y="145107"/>
                    <a:pt x="75605" y="138856"/>
                    <a:pt x="66973" y="126355"/>
                  </a:cubicBezTo>
                  <a:cubicBezTo>
                    <a:pt x="66675" y="126652"/>
                    <a:pt x="66229" y="126801"/>
                    <a:pt x="65634" y="126801"/>
                  </a:cubicBezTo>
                  <a:lnTo>
                    <a:pt x="12502" y="126801"/>
                  </a:lnTo>
                  <a:lnTo>
                    <a:pt x="12502" y="155823"/>
                  </a:lnTo>
                  <a:cubicBezTo>
                    <a:pt x="12502" y="158204"/>
                    <a:pt x="13469" y="160362"/>
                    <a:pt x="15404" y="162297"/>
                  </a:cubicBezTo>
                  <a:cubicBezTo>
                    <a:pt x="17339" y="164232"/>
                    <a:pt x="19646" y="165199"/>
                    <a:pt x="22325" y="165199"/>
                  </a:cubicBezTo>
                  <a:lnTo>
                    <a:pt x="184845" y="165199"/>
                  </a:lnTo>
                  <a:cubicBezTo>
                    <a:pt x="187524" y="165199"/>
                    <a:pt x="189682" y="164232"/>
                    <a:pt x="191319" y="162297"/>
                  </a:cubicBezTo>
                  <a:cubicBezTo>
                    <a:pt x="192956" y="160362"/>
                    <a:pt x="193775" y="158204"/>
                    <a:pt x="193775" y="155823"/>
                  </a:cubicBezTo>
                  <a:lnTo>
                    <a:pt x="193775" y="126801"/>
                  </a:lnTo>
                  <a:lnTo>
                    <a:pt x="176362" y="126801"/>
                  </a:lnTo>
                  <a:cubicBezTo>
                    <a:pt x="174278" y="126801"/>
                    <a:pt x="173236" y="125760"/>
                    <a:pt x="173236" y="123676"/>
                  </a:cubicBezTo>
                  <a:cubicBezTo>
                    <a:pt x="173236" y="121592"/>
                    <a:pt x="174278" y="120551"/>
                    <a:pt x="176362" y="120551"/>
                  </a:cubicBezTo>
                  <a:lnTo>
                    <a:pt x="193775" y="120551"/>
                  </a:lnTo>
                  <a:lnTo>
                    <a:pt x="193775" y="82599"/>
                  </a:lnTo>
                  <a:close/>
                  <a:moveTo>
                    <a:pt x="12502" y="82599"/>
                  </a:moveTo>
                  <a:lnTo>
                    <a:pt x="12502" y="120551"/>
                  </a:lnTo>
                  <a:lnTo>
                    <a:pt x="63401" y="120551"/>
                  </a:lnTo>
                  <a:cubicBezTo>
                    <a:pt x="60127" y="114002"/>
                    <a:pt x="58490" y="107156"/>
                    <a:pt x="58490" y="100012"/>
                  </a:cubicBezTo>
                  <a:cubicBezTo>
                    <a:pt x="58490" y="93464"/>
                    <a:pt x="59532" y="87660"/>
                    <a:pt x="61615" y="82599"/>
                  </a:cubicBezTo>
                  <a:close/>
                  <a:moveTo>
                    <a:pt x="107157" y="69205"/>
                  </a:moveTo>
                  <a:cubicBezTo>
                    <a:pt x="109240" y="69205"/>
                    <a:pt x="110282" y="70247"/>
                    <a:pt x="110282" y="72330"/>
                  </a:cubicBezTo>
                  <a:cubicBezTo>
                    <a:pt x="110282" y="74414"/>
                    <a:pt x="109240" y="75456"/>
                    <a:pt x="107157" y="75456"/>
                  </a:cubicBezTo>
                  <a:cubicBezTo>
                    <a:pt x="96441" y="75456"/>
                    <a:pt x="88404" y="80069"/>
                    <a:pt x="83046" y="89297"/>
                  </a:cubicBezTo>
                  <a:cubicBezTo>
                    <a:pt x="82153" y="90190"/>
                    <a:pt x="81261" y="90636"/>
                    <a:pt x="80368" y="90636"/>
                  </a:cubicBezTo>
                  <a:cubicBezTo>
                    <a:pt x="79475" y="90636"/>
                    <a:pt x="78879" y="90487"/>
                    <a:pt x="78582" y="90190"/>
                  </a:cubicBezTo>
                  <a:cubicBezTo>
                    <a:pt x="76796" y="88999"/>
                    <a:pt x="76498" y="87660"/>
                    <a:pt x="77689" y="86171"/>
                  </a:cubicBezTo>
                  <a:cubicBezTo>
                    <a:pt x="84237" y="74860"/>
                    <a:pt x="94060" y="69205"/>
                    <a:pt x="107157" y="69205"/>
                  </a:cubicBezTo>
                  <a:close/>
                  <a:moveTo>
                    <a:pt x="103585" y="61168"/>
                  </a:moveTo>
                  <a:cubicBezTo>
                    <a:pt x="92869" y="61168"/>
                    <a:pt x="83716" y="64963"/>
                    <a:pt x="76126" y="72553"/>
                  </a:cubicBezTo>
                  <a:cubicBezTo>
                    <a:pt x="68536" y="80144"/>
                    <a:pt x="64741" y="89297"/>
                    <a:pt x="64741" y="100012"/>
                  </a:cubicBezTo>
                  <a:cubicBezTo>
                    <a:pt x="64741" y="110728"/>
                    <a:pt x="68536" y="119881"/>
                    <a:pt x="76126" y="127471"/>
                  </a:cubicBezTo>
                  <a:cubicBezTo>
                    <a:pt x="83716" y="135061"/>
                    <a:pt x="92869" y="138856"/>
                    <a:pt x="103585" y="138856"/>
                  </a:cubicBezTo>
                  <a:cubicBezTo>
                    <a:pt x="114300" y="138856"/>
                    <a:pt x="123453" y="135061"/>
                    <a:pt x="131044" y="127471"/>
                  </a:cubicBezTo>
                  <a:cubicBezTo>
                    <a:pt x="138634" y="119881"/>
                    <a:pt x="142429" y="110728"/>
                    <a:pt x="142429" y="100012"/>
                  </a:cubicBezTo>
                  <a:cubicBezTo>
                    <a:pt x="142429" y="89297"/>
                    <a:pt x="138634" y="80144"/>
                    <a:pt x="131044" y="72553"/>
                  </a:cubicBezTo>
                  <a:cubicBezTo>
                    <a:pt x="123453" y="64963"/>
                    <a:pt x="114300" y="61168"/>
                    <a:pt x="103585" y="61168"/>
                  </a:cubicBezTo>
                  <a:close/>
                  <a:moveTo>
                    <a:pt x="71438" y="12948"/>
                  </a:moveTo>
                  <a:cubicBezTo>
                    <a:pt x="66378" y="12948"/>
                    <a:pt x="62508" y="15031"/>
                    <a:pt x="59829" y="19199"/>
                  </a:cubicBezTo>
                  <a:lnTo>
                    <a:pt x="47328" y="44202"/>
                  </a:lnTo>
                  <a:cubicBezTo>
                    <a:pt x="46435" y="46583"/>
                    <a:pt x="44500" y="47774"/>
                    <a:pt x="41523" y="47774"/>
                  </a:cubicBezTo>
                  <a:lnTo>
                    <a:pt x="22325" y="47774"/>
                  </a:lnTo>
                  <a:cubicBezTo>
                    <a:pt x="19943" y="47774"/>
                    <a:pt x="17711" y="48667"/>
                    <a:pt x="15627" y="50452"/>
                  </a:cubicBezTo>
                  <a:cubicBezTo>
                    <a:pt x="13544" y="52238"/>
                    <a:pt x="12502" y="54322"/>
                    <a:pt x="12502" y="56703"/>
                  </a:cubicBezTo>
                  <a:lnTo>
                    <a:pt x="12502" y="76349"/>
                  </a:lnTo>
                  <a:lnTo>
                    <a:pt x="65187" y="76349"/>
                  </a:lnTo>
                  <a:cubicBezTo>
                    <a:pt x="74117" y="61763"/>
                    <a:pt x="86916" y="54471"/>
                    <a:pt x="103585" y="54471"/>
                  </a:cubicBezTo>
                  <a:cubicBezTo>
                    <a:pt x="120253" y="54471"/>
                    <a:pt x="133053" y="61763"/>
                    <a:pt x="141982" y="76349"/>
                  </a:cubicBezTo>
                  <a:lnTo>
                    <a:pt x="193775" y="76349"/>
                  </a:lnTo>
                  <a:lnTo>
                    <a:pt x="193775" y="56703"/>
                  </a:lnTo>
                  <a:cubicBezTo>
                    <a:pt x="193775" y="54322"/>
                    <a:pt x="192956" y="52238"/>
                    <a:pt x="191319" y="50452"/>
                  </a:cubicBezTo>
                  <a:cubicBezTo>
                    <a:pt x="189682" y="48667"/>
                    <a:pt x="187524" y="47774"/>
                    <a:pt x="184845" y="47774"/>
                  </a:cubicBezTo>
                  <a:lnTo>
                    <a:pt x="165646" y="47774"/>
                  </a:lnTo>
                  <a:cubicBezTo>
                    <a:pt x="163265" y="47774"/>
                    <a:pt x="161330" y="46732"/>
                    <a:pt x="159842" y="44648"/>
                  </a:cubicBezTo>
                  <a:lnTo>
                    <a:pt x="145554" y="19199"/>
                  </a:lnTo>
                  <a:cubicBezTo>
                    <a:pt x="142280" y="15031"/>
                    <a:pt x="136922" y="12948"/>
                    <a:pt x="129481" y="12948"/>
                  </a:cubicBezTo>
                  <a:close/>
                  <a:moveTo>
                    <a:pt x="71438" y="0"/>
                  </a:moveTo>
                  <a:lnTo>
                    <a:pt x="75903" y="0"/>
                  </a:lnTo>
                  <a:lnTo>
                    <a:pt x="129481" y="0"/>
                  </a:lnTo>
                  <a:cubicBezTo>
                    <a:pt x="141089" y="0"/>
                    <a:pt x="149870" y="4018"/>
                    <a:pt x="155823" y="12055"/>
                  </a:cubicBezTo>
                  <a:cubicBezTo>
                    <a:pt x="156121" y="12055"/>
                    <a:pt x="156270" y="12204"/>
                    <a:pt x="156270" y="12501"/>
                  </a:cubicBezTo>
                  <a:lnTo>
                    <a:pt x="169218" y="34826"/>
                  </a:lnTo>
                  <a:lnTo>
                    <a:pt x="184845" y="34826"/>
                  </a:lnTo>
                  <a:cubicBezTo>
                    <a:pt x="190798" y="34826"/>
                    <a:pt x="195858" y="36909"/>
                    <a:pt x="200025" y="41076"/>
                  </a:cubicBezTo>
                  <a:cubicBezTo>
                    <a:pt x="204193" y="45243"/>
                    <a:pt x="206276" y="50452"/>
                    <a:pt x="206276" y="56703"/>
                  </a:cubicBezTo>
                  <a:lnTo>
                    <a:pt x="206276" y="155823"/>
                  </a:lnTo>
                  <a:cubicBezTo>
                    <a:pt x="206276" y="162074"/>
                    <a:pt x="204193" y="167283"/>
                    <a:pt x="200025" y="171450"/>
                  </a:cubicBezTo>
                  <a:cubicBezTo>
                    <a:pt x="195858" y="175617"/>
                    <a:pt x="190798" y="177701"/>
                    <a:pt x="184845" y="177701"/>
                  </a:cubicBezTo>
                  <a:lnTo>
                    <a:pt x="22325" y="177701"/>
                  </a:lnTo>
                  <a:cubicBezTo>
                    <a:pt x="16074" y="177701"/>
                    <a:pt x="10790" y="175543"/>
                    <a:pt x="6474" y="171227"/>
                  </a:cubicBezTo>
                  <a:cubicBezTo>
                    <a:pt x="2158" y="166911"/>
                    <a:pt x="0" y="161776"/>
                    <a:pt x="0" y="155823"/>
                  </a:cubicBezTo>
                  <a:lnTo>
                    <a:pt x="0" y="56703"/>
                  </a:lnTo>
                  <a:cubicBezTo>
                    <a:pt x="0" y="50750"/>
                    <a:pt x="2158" y="45616"/>
                    <a:pt x="6474" y="41300"/>
                  </a:cubicBezTo>
                  <a:cubicBezTo>
                    <a:pt x="10790" y="36984"/>
                    <a:pt x="16074" y="34826"/>
                    <a:pt x="22325" y="34826"/>
                  </a:cubicBezTo>
                  <a:lnTo>
                    <a:pt x="37505" y="34826"/>
                  </a:lnTo>
                  <a:lnTo>
                    <a:pt x="48667" y="12948"/>
                  </a:lnTo>
                  <a:lnTo>
                    <a:pt x="48667" y="12501"/>
                  </a:lnTo>
                  <a:lnTo>
                    <a:pt x="49114" y="12055"/>
                  </a:lnTo>
                  <a:cubicBezTo>
                    <a:pt x="54471" y="4018"/>
                    <a:pt x="61913" y="0"/>
                    <a:pt x="71438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32363F"/>
                </a:solidFill>
              </a:endParaRPr>
            </a:p>
          </p:txBody>
        </p:sp>
        <p:sp>
          <p:nvSpPr>
            <p:cNvPr id="66" name="Rectangle 29">
              <a:extLst>
                <a:ext uri="{FF2B5EF4-FFF2-40B4-BE49-F238E27FC236}">
                  <a16:creationId xmlns="" xmlns:a16="http://schemas.microsoft.com/office/drawing/2014/main" id="{38598A8B-634D-41ED-A469-28A4978DF6CF}"/>
                </a:ext>
              </a:extLst>
            </p:cNvPr>
            <p:cNvSpPr/>
            <p:nvPr/>
          </p:nvSpPr>
          <p:spPr>
            <a:xfrm>
              <a:off x="8968781" y="3995738"/>
              <a:ext cx="2405062" cy="9979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en Sans" panose="020B0606030504020204" pitchFamily="34" charset="0"/>
                </a:rPr>
                <a:t>输入此处标题</a:t>
              </a:r>
              <a:endPara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endParaRPr>
            </a:p>
            <a:p>
              <a:pPr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2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03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项目成果展示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10" name="TextBox 37">
            <a:extLst>
              <a:ext uri="{FF2B5EF4-FFF2-40B4-BE49-F238E27FC236}">
                <a16:creationId xmlns="" xmlns:a16="http://schemas.microsoft.com/office/drawing/2014/main" id="{9E7A95C2-601D-4E99-9C81-D728A934D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214" y="2574925"/>
            <a:ext cx="4106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25%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B11531C5-3EF1-4370-9DFD-9CCDC67C1E07}"/>
              </a:ext>
            </a:extLst>
          </p:cNvPr>
          <p:cNvGrpSpPr/>
          <p:nvPr/>
        </p:nvGrpSpPr>
        <p:grpSpPr>
          <a:xfrm>
            <a:off x="6011860" y="2558256"/>
            <a:ext cx="2147888" cy="2993777"/>
            <a:chOff x="6011860" y="2558256"/>
            <a:chExt cx="2147888" cy="2993777"/>
          </a:xfrm>
        </p:grpSpPr>
        <p:sp>
          <p:nvSpPr>
            <p:cNvPr id="16" name="Oval 43">
              <a:extLst>
                <a:ext uri="{FF2B5EF4-FFF2-40B4-BE49-F238E27FC236}">
                  <a16:creationId xmlns="" xmlns:a16="http://schemas.microsoft.com/office/drawing/2014/main" id="{7B0BD817-0CED-4D72-8086-38ED8A088196}"/>
                </a:ext>
              </a:extLst>
            </p:cNvPr>
            <p:cNvSpPr/>
            <p:nvPr/>
          </p:nvSpPr>
          <p:spPr>
            <a:xfrm>
              <a:off x="6303960" y="2599531"/>
              <a:ext cx="1562100" cy="1562100"/>
            </a:xfrm>
            <a:prstGeom prst="ellipse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Pie 44">
              <a:extLst>
                <a:ext uri="{FF2B5EF4-FFF2-40B4-BE49-F238E27FC236}">
                  <a16:creationId xmlns="" xmlns:a16="http://schemas.microsoft.com/office/drawing/2014/main" id="{A8414402-718A-4785-B1F6-FB735E6CD76A}"/>
                </a:ext>
              </a:extLst>
            </p:cNvPr>
            <p:cNvSpPr/>
            <p:nvPr/>
          </p:nvSpPr>
          <p:spPr>
            <a:xfrm>
              <a:off x="6262685" y="2558256"/>
              <a:ext cx="1646238" cy="1646238"/>
            </a:xfrm>
            <a:prstGeom prst="pie">
              <a:avLst>
                <a:gd name="adj1" fmla="val 13148619"/>
                <a:gd name="adj2" fmla="val 3022068"/>
              </a:avLst>
            </a:prstGeom>
            <a:solidFill>
              <a:srgbClr val="D65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45">
              <a:extLst>
                <a:ext uri="{FF2B5EF4-FFF2-40B4-BE49-F238E27FC236}">
                  <a16:creationId xmlns="" xmlns:a16="http://schemas.microsoft.com/office/drawing/2014/main" id="{2A442D86-30B7-4A78-90F9-665FF7E8D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6986" y="3266281"/>
              <a:ext cx="41069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white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55%</a:t>
              </a:r>
            </a:p>
          </p:txBody>
        </p:sp>
        <p:sp>
          <p:nvSpPr>
            <p:cNvPr id="19" name="Rectangle 46">
              <a:extLst>
                <a:ext uri="{FF2B5EF4-FFF2-40B4-BE49-F238E27FC236}">
                  <a16:creationId xmlns="" xmlns:a16="http://schemas.microsoft.com/office/drawing/2014/main" id="{38524316-C005-4366-88D9-02A4816D6B56}"/>
                </a:ext>
              </a:extLst>
            </p:cNvPr>
            <p:cNvSpPr/>
            <p:nvPr/>
          </p:nvSpPr>
          <p:spPr>
            <a:xfrm>
              <a:off x="6011860" y="4514057"/>
              <a:ext cx="2147888" cy="10379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en Sans" panose="020B0606030504020204" pitchFamily="34" charset="0"/>
                </a:rPr>
                <a:t>输入此处标题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endParaRPr>
            </a:p>
            <a:p>
              <a:pPr algn="ctr"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877461A3-91A6-459D-8701-94BBD756B3BA}"/>
              </a:ext>
            </a:extLst>
          </p:cNvPr>
          <p:cNvGrpSpPr/>
          <p:nvPr/>
        </p:nvGrpSpPr>
        <p:grpSpPr>
          <a:xfrm>
            <a:off x="8723311" y="2558256"/>
            <a:ext cx="2149475" cy="2953767"/>
            <a:chOff x="8723311" y="2558256"/>
            <a:chExt cx="2149475" cy="2953767"/>
          </a:xfrm>
        </p:grpSpPr>
        <p:sp>
          <p:nvSpPr>
            <p:cNvPr id="20" name="Oval 47">
              <a:extLst>
                <a:ext uri="{FF2B5EF4-FFF2-40B4-BE49-F238E27FC236}">
                  <a16:creationId xmlns="" xmlns:a16="http://schemas.microsoft.com/office/drawing/2014/main" id="{B2ED7C55-3821-462B-AF7C-40F1A296A212}"/>
                </a:ext>
              </a:extLst>
            </p:cNvPr>
            <p:cNvSpPr/>
            <p:nvPr/>
          </p:nvSpPr>
          <p:spPr>
            <a:xfrm>
              <a:off x="9016998" y="2599531"/>
              <a:ext cx="1562100" cy="1562100"/>
            </a:xfrm>
            <a:prstGeom prst="ellipse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Pie 48">
              <a:extLst>
                <a:ext uri="{FF2B5EF4-FFF2-40B4-BE49-F238E27FC236}">
                  <a16:creationId xmlns="" xmlns:a16="http://schemas.microsoft.com/office/drawing/2014/main" id="{D4D67717-DFF3-44EF-AE29-8B9C95F20233}"/>
                </a:ext>
              </a:extLst>
            </p:cNvPr>
            <p:cNvSpPr/>
            <p:nvPr/>
          </p:nvSpPr>
          <p:spPr>
            <a:xfrm>
              <a:off x="8975723" y="2558256"/>
              <a:ext cx="1644650" cy="1646238"/>
            </a:xfrm>
            <a:prstGeom prst="pie">
              <a:avLst>
                <a:gd name="adj1" fmla="val 13148619"/>
                <a:gd name="adj2" fmla="val 19798898"/>
              </a:avLst>
            </a:prstGeom>
            <a:solidFill>
              <a:srgbClr val="D65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49">
              <a:extLst>
                <a:ext uri="{FF2B5EF4-FFF2-40B4-BE49-F238E27FC236}">
                  <a16:creationId xmlns="" xmlns:a16="http://schemas.microsoft.com/office/drawing/2014/main" id="{A792C8B9-A53E-4CA1-A2EB-81A3FAFE9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0024" y="3266281"/>
              <a:ext cx="41069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>
                  <a:solidFill>
                    <a:prstClr val="white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45%</a:t>
              </a:r>
            </a:p>
          </p:txBody>
        </p:sp>
        <p:sp>
          <p:nvSpPr>
            <p:cNvPr id="23" name="Rectangle 50">
              <a:extLst>
                <a:ext uri="{FF2B5EF4-FFF2-40B4-BE49-F238E27FC236}">
                  <a16:creationId xmlns="" xmlns:a16="http://schemas.microsoft.com/office/drawing/2014/main" id="{2531E406-7312-4F87-9625-DCAEB822927C}"/>
                </a:ext>
              </a:extLst>
            </p:cNvPr>
            <p:cNvSpPr/>
            <p:nvPr/>
          </p:nvSpPr>
          <p:spPr>
            <a:xfrm>
              <a:off x="8723311" y="4514057"/>
              <a:ext cx="2149475" cy="9979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en Sans" panose="020B0606030504020204" pitchFamily="34" charset="0"/>
                </a:rPr>
                <a:t>输入此处标题</a:t>
              </a:r>
              <a:endPara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endParaRPr>
            </a:p>
            <a:p>
              <a:pPr algn="ctr"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BE7D3437-8400-4999-9CB0-1C98D8450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18410">
            <a:off x="626508" y="1006609"/>
            <a:ext cx="3977739" cy="5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48228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03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项目成果展示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="" xmlns:a16="http://schemas.microsoft.com/office/drawing/2014/main" id="{7993876D-2458-4868-A285-488CB2CE97F9}"/>
              </a:ext>
            </a:extLst>
          </p:cNvPr>
          <p:cNvSpPr/>
          <p:nvPr/>
        </p:nvSpPr>
        <p:spPr>
          <a:xfrm>
            <a:off x="5175606" y="2683573"/>
            <a:ext cx="1945812" cy="1923535"/>
          </a:xfrm>
          <a:custGeom>
            <a:avLst/>
            <a:gdLst/>
            <a:ahLst/>
            <a:cxnLst/>
            <a:rect l="l" t="t" r="r" b="b"/>
            <a:pathLst>
              <a:path w="146902" h="145220">
                <a:moveTo>
                  <a:pt x="137410" y="123064"/>
                </a:moveTo>
                <a:cubicBezTo>
                  <a:pt x="137707" y="122915"/>
                  <a:pt x="138005" y="122915"/>
                  <a:pt x="138303" y="123064"/>
                </a:cubicBezTo>
                <a:lnTo>
                  <a:pt x="138303" y="123510"/>
                </a:lnTo>
                <a:cubicBezTo>
                  <a:pt x="138600" y="123510"/>
                  <a:pt x="138823" y="123510"/>
                  <a:pt x="138972" y="123510"/>
                </a:cubicBezTo>
                <a:cubicBezTo>
                  <a:pt x="139270" y="123659"/>
                  <a:pt x="139419" y="123808"/>
                  <a:pt x="139419" y="123957"/>
                </a:cubicBezTo>
                <a:cubicBezTo>
                  <a:pt x="138675" y="126636"/>
                  <a:pt x="137707" y="128868"/>
                  <a:pt x="136517" y="130654"/>
                </a:cubicBezTo>
                <a:cubicBezTo>
                  <a:pt x="134582" y="133035"/>
                  <a:pt x="133466" y="134226"/>
                  <a:pt x="133168" y="134226"/>
                </a:cubicBezTo>
                <a:cubicBezTo>
                  <a:pt x="132870" y="134226"/>
                  <a:pt x="132721" y="134003"/>
                  <a:pt x="132721" y="133556"/>
                </a:cubicBezTo>
                <a:cubicBezTo>
                  <a:pt x="132721" y="133556"/>
                  <a:pt x="132498" y="133408"/>
                  <a:pt x="132052" y="133110"/>
                </a:cubicBezTo>
                <a:cubicBezTo>
                  <a:pt x="131903" y="132812"/>
                  <a:pt x="131754" y="132440"/>
                  <a:pt x="131605" y="131994"/>
                </a:cubicBezTo>
                <a:cubicBezTo>
                  <a:pt x="131605" y="131547"/>
                  <a:pt x="131754" y="131026"/>
                  <a:pt x="132052" y="130431"/>
                </a:cubicBezTo>
                <a:cubicBezTo>
                  <a:pt x="134284" y="126561"/>
                  <a:pt x="135624" y="124403"/>
                  <a:pt x="136070" y="123957"/>
                </a:cubicBezTo>
                <a:cubicBezTo>
                  <a:pt x="136517" y="123362"/>
                  <a:pt x="136963" y="123064"/>
                  <a:pt x="137410" y="123064"/>
                </a:cubicBezTo>
                <a:close/>
                <a:moveTo>
                  <a:pt x="7929" y="123064"/>
                </a:moveTo>
                <a:cubicBezTo>
                  <a:pt x="8078" y="122915"/>
                  <a:pt x="8376" y="122915"/>
                  <a:pt x="8822" y="123064"/>
                </a:cubicBezTo>
                <a:cubicBezTo>
                  <a:pt x="9269" y="123064"/>
                  <a:pt x="9715" y="123362"/>
                  <a:pt x="10162" y="123957"/>
                </a:cubicBezTo>
                <a:cubicBezTo>
                  <a:pt x="10608" y="124403"/>
                  <a:pt x="11947" y="126561"/>
                  <a:pt x="14180" y="130431"/>
                </a:cubicBezTo>
                <a:cubicBezTo>
                  <a:pt x="14478" y="131026"/>
                  <a:pt x="14626" y="131547"/>
                  <a:pt x="14626" y="131994"/>
                </a:cubicBezTo>
                <a:cubicBezTo>
                  <a:pt x="14329" y="132440"/>
                  <a:pt x="14105" y="132812"/>
                  <a:pt x="13957" y="133110"/>
                </a:cubicBezTo>
                <a:cubicBezTo>
                  <a:pt x="13659" y="133408"/>
                  <a:pt x="13510" y="133556"/>
                  <a:pt x="13510" y="133556"/>
                </a:cubicBezTo>
                <a:cubicBezTo>
                  <a:pt x="13510" y="134003"/>
                  <a:pt x="13361" y="134226"/>
                  <a:pt x="13064" y="134226"/>
                </a:cubicBezTo>
                <a:cubicBezTo>
                  <a:pt x="12766" y="134226"/>
                  <a:pt x="11650" y="133035"/>
                  <a:pt x="9715" y="130654"/>
                </a:cubicBezTo>
                <a:cubicBezTo>
                  <a:pt x="8524" y="128868"/>
                  <a:pt x="7557" y="126636"/>
                  <a:pt x="6813" y="123957"/>
                </a:cubicBezTo>
                <a:cubicBezTo>
                  <a:pt x="6813" y="123808"/>
                  <a:pt x="6962" y="123659"/>
                  <a:pt x="7259" y="123510"/>
                </a:cubicBezTo>
                <a:cubicBezTo>
                  <a:pt x="7408" y="123510"/>
                  <a:pt x="7631" y="123510"/>
                  <a:pt x="7929" y="123510"/>
                </a:cubicBezTo>
                <a:close/>
                <a:moveTo>
                  <a:pt x="125578" y="80425"/>
                </a:moveTo>
                <a:cubicBezTo>
                  <a:pt x="127661" y="80127"/>
                  <a:pt x="129001" y="80350"/>
                  <a:pt x="129596" y="81094"/>
                </a:cubicBezTo>
                <a:lnTo>
                  <a:pt x="130936" y="82657"/>
                </a:lnTo>
                <a:cubicBezTo>
                  <a:pt x="132424" y="82062"/>
                  <a:pt x="133838" y="81913"/>
                  <a:pt x="135177" y="82211"/>
                </a:cubicBezTo>
                <a:cubicBezTo>
                  <a:pt x="136517" y="82657"/>
                  <a:pt x="137038" y="83699"/>
                  <a:pt x="136740" y="85336"/>
                </a:cubicBezTo>
                <a:cubicBezTo>
                  <a:pt x="131977" y="100814"/>
                  <a:pt x="125355" y="113613"/>
                  <a:pt x="116871" y="123734"/>
                </a:cubicBezTo>
                <a:cubicBezTo>
                  <a:pt x="106156" y="136831"/>
                  <a:pt x="99607" y="143379"/>
                  <a:pt x="97226" y="143379"/>
                </a:cubicBezTo>
                <a:cubicBezTo>
                  <a:pt x="95589" y="143379"/>
                  <a:pt x="94770" y="142263"/>
                  <a:pt x="94770" y="140030"/>
                </a:cubicBezTo>
                <a:cubicBezTo>
                  <a:pt x="94770" y="139286"/>
                  <a:pt x="93729" y="137947"/>
                  <a:pt x="91645" y="136012"/>
                </a:cubicBezTo>
                <a:cubicBezTo>
                  <a:pt x="90603" y="134970"/>
                  <a:pt x="90008" y="133408"/>
                  <a:pt x="89859" y="131324"/>
                </a:cubicBezTo>
                <a:cubicBezTo>
                  <a:pt x="89561" y="128347"/>
                  <a:pt x="90305" y="125371"/>
                  <a:pt x="92091" y="122394"/>
                </a:cubicBezTo>
                <a:cubicBezTo>
                  <a:pt x="106379" y="100070"/>
                  <a:pt x="114937" y="87568"/>
                  <a:pt x="117764" y="84890"/>
                </a:cubicBezTo>
                <a:cubicBezTo>
                  <a:pt x="120592" y="82211"/>
                  <a:pt x="123196" y="80722"/>
                  <a:pt x="125578" y="80425"/>
                </a:cubicBezTo>
                <a:close/>
                <a:moveTo>
                  <a:pt x="22217" y="78416"/>
                </a:moveTo>
                <a:cubicBezTo>
                  <a:pt x="24747" y="78862"/>
                  <a:pt x="27351" y="80425"/>
                  <a:pt x="30030" y="83104"/>
                </a:cubicBezTo>
                <a:cubicBezTo>
                  <a:pt x="32858" y="85931"/>
                  <a:pt x="40597" y="98656"/>
                  <a:pt x="53247" y="121278"/>
                </a:cubicBezTo>
                <a:cubicBezTo>
                  <a:pt x="54884" y="124255"/>
                  <a:pt x="55554" y="127231"/>
                  <a:pt x="55256" y="130208"/>
                </a:cubicBezTo>
                <a:cubicBezTo>
                  <a:pt x="54959" y="132291"/>
                  <a:pt x="54215" y="133854"/>
                  <a:pt x="53024" y="134896"/>
                </a:cubicBezTo>
                <a:cubicBezTo>
                  <a:pt x="50940" y="136831"/>
                  <a:pt x="49899" y="138170"/>
                  <a:pt x="49899" y="138914"/>
                </a:cubicBezTo>
                <a:cubicBezTo>
                  <a:pt x="49750" y="141295"/>
                  <a:pt x="48857" y="142486"/>
                  <a:pt x="47220" y="142486"/>
                </a:cubicBezTo>
                <a:cubicBezTo>
                  <a:pt x="44838" y="142486"/>
                  <a:pt x="38588" y="135789"/>
                  <a:pt x="28467" y="122394"/>
                </a:cubicBezTo>
                <a:cubicBezTo>
                  <a:pt x="20728" y="111976"/>
                  <a:pt x="14924" y="98879"/>
                  <a:pt x="11055" y="83104"/>
                </a:cubicBezTo>
                <a:cubicBezTo>
                  <a:pt x="10906" y="81615"/>
                  <a:pt x="11501" y="80648"/>
                  <a:pt x="12840" y="80201"/>
                </a:cubicBezTo>
                <a:cubicBezTo>
                  <a:pt x="14180" y="79904"/>
                  <a:pt x="15594" y="80053"/>
                  <a:pt x="17082" y="80648"/>
                </a:cubicBezTo>
                <a:lnTo>
                  <a:pt x="17975" y="79085"/>
                </a:lnTo>
                <a:cubicBezTo>
                  <a:pt x="18868" y="78341"/>
                  <a:pt x="20282" y="78118"/>
                  <a:pt x="22217" y="78416"/>
                </a:cubicBezTo>
                <a:close/>
                <a:moveTo>
                  <a:pt x="78027" y="58"/>
                </a:moveTo>
                <a:cubicBezTo>
                  <a:pt x="109430" y="1099"/>
                  <a:pt x="130340" y="15982"/>
                  <a:pt x="140758" y="44706"/>
                </a:cubicBezTo>
                <a:cubicBezTo>
                  <a:pt x="145818" y="59142"/>
                  <a:pt x="147753" y="73579"/>
                  <a:pt x="146563" y="88015"/>
                </a:cubicBezTo>
                <a:cubicBezTo>
                  <a:pt x="146265" y="90545"/>
                  <a:pt x="145744" y="92257"/>
                  <a:pt x="145000" y="93150"/>
                </a:cubicBezTo>
                <a:lnTo>
                  <a:pt x="143660" y="94266"/>
                </a:lnTo>
                <a:cubicBezTo>
                  <a:pt x="145744" y="105130"/>
                  <a:pt x="142693" y="115325"/>
                  <a:pt x="134507" y="124850"/>
                </a:cubicBezTo>
                <a:cubicBezTo>
                  <a:pt x="122750" y="138244"/>
                  <a:pt x="114490" y="145016"/>
                  <a:pt x="109728" y="145165"/>
                </a:cubicBezTo>
                <a:cubicBezTo>
                  <a:pt x="105560" y="145314"/>
                  <a:pt x="103402" y="145165"/>
                  <a:pt x="103254" y="144718"/>
                </a:cubicBezTo>
                <a:cubicBezTo>
                  <a:pt x="115755" y="131026"/>
                  <a:pt x="124238" y="120608"/>
                  <a:pt x="128703" y="113465"/>
                </a:cubicBezTo>
                <a:cubicBezTo>
                  <a:pt x="137186" y="98731"/>
                  <a:pt x="140907" y="88461"/>
                  <a:pt x="139865" y="82657"/>
                </a:cubicBezTo>
                <a:cubicBezTo>
                  <a:pt x="139865" y="82657"/>
                  <a:pt x="139865" y="81467"/>
                  <a:pt x="139865" y="79085"/>
                </a:cubicBezTo>
                <a:cubicBezTo>
                  <a:pt x="140163" y="76555"/>
                  <a:pt x="140088" y="74025"/>
                  <a:pt x="139642" y="71495"/>
                </a:cubicBezTo>
                <a:cubicBezTo>
                  <a:pt x="139047" y="63012"/>
                  <a:pt x="137335" y="55124"/>
                  <a:pt x="134507" y="47831"/>
                </a:cubicBezTo>
                <a:cubicBezTo>
                  <a:pt x="124982" y="25061"/>
                  <a:pt x="105635" y="13080"/>
                  <a:pt x="76464" y="11889"/>
                </a:cubicBezTo>
                <a:cubicBezTo>
                  <a:pt x="47443" y="10699"/>
                  <a:pt x="27128" y="22233"/>
                  <a:pt x="15519" y="46492"/>
                </a:cubicBezTo>
                <a:cubicBezTo>
                  <a:pt x="9864" y="58696"/>
                  <a:pt x="7111" y="71049"/>
                  <a:pt x="7259" y="83550"/>
                </a:cubicBezTo>
                <a:cubicBezTo>
                  <a:pt x="13361" y="101707"/>
                  <a:pt x="19761" y="115102"/>
                  <a:pt x="26458" y="123734"/>
                </a:cubicBezTo>
                <a:cubicBezTo>
                  <a:pt x="33453" y="132515"/>
                  <a:pt x="38588" y="138989"/>
                  <a:pt x="41862" y="143156"/>
                </a:cubicBezTo>
                <a:cubicBezTo>
                  <a:pt x="37844" y="145835"/>
                  <a:pt x="33676" y="145760"/>
                  <a:pt x="29360" y="142933"/>
                </a:cubicBezTo>
                <a:cubicBezTo>
                  <a:pt x="16859" y="134003"/>
                  <a:pt x="8599" y="123287"/>
                  <a:pt x="4580" y="110786"/>
                </a:cubicBezTo>
                <a:cubicBezTo>
                  <a:pt x="1604" y="100665"/>
                  <a:pt x="860" y="94787"/>
                  <a:pt x="2348" y="93150"/>
                </a:cubicBezTo>
                <a:cubicBezTo>
                  <a:pt x="1306" y="92108"/>
                  <a:pt x="637" y="89354"/>
                  <a:pt x="339" y="84890"/>
                </a:cubicBezTo>
                <a:cubicBezTo>
                  <a:pt x="-1149" y="71346"/>
                  <a:pt x="2274" y="56091"/>
                  <a:pt x="10608" y="39125"/>
                </a:cubicBezTo>
                <a:cubicBezTo>
                  <a:pt x="23705" y="12038"/>
                  <a:pt x="46178" y="-984"/>
                  <a:pt x="78027" y="58"/>
                </a:cubicBezTo>
                <a:close/>
              </a:path>
            </a:pathLst>
          </a:custGeom>
          <a:solidFill>
            <a:srgbClr val="631F70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87EE0570-274A-4D78-9B0F-F12BFFB26408}"/>
              </a:ext>
            </a:extLst>
          </p:cNvPr>
          <p:cNvGrpSpPr/>
          <p:nvPr/>
        </p:nvGrpSpPr>
        <p:grpSpPr>
          <a:xfrm>
            <a:off x="1574800" y="2132039"/>
            <a:ext cx="3204879" cy="3224676"/>
            <a:chOff x="865649" y="1915700"/>
            <a:chExt cx="3204879" cy="3224676"/>
          </a:xfrm>
        </p:grpSpPr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F2B37939-252A-4B8F-89C3-AB3C472017C0}"/>
                </a:ext>
              </a:extLst>
            </p:cNvPr>
            <p:cNvGrpSpPr/>
            <p:nvPr/>
          </p:nvGrpSpPr>
          <p:grpSpPr>
            <a:xfrm>
              <a:off x="865649" y="4214720"/>
              <a:ext cx="2020999" cy="925656"/>
              <a:chOff x="663001" y="2936509"/>
              <a:chExt cx="2020999" cy="925656"/>
            </a:xfrm>
          </p:grpSpPr>
          <p:sp>
            <p:nvSpPr>
              <p:cNvPr id="24" name="矩形 23">
                <a:extLst>
                  <a:ext uri="{FF2B5EF4-FFF2-40B4-BE49-F238E27FC236}">
                    <a16:creationId xmlns="" xmlns:a16="http://schemas.microsoft.com/office/drawing/2014/main" id="{324C70FC-D069-4300-A81B-ACEE385B45BF}"/>
                  </a:ext>
                </a:extLst>
              </p:cNvPr>
              <p:cNvSpPr/>
              <p:nvPr/>
            </p:nvSpPr>
            <p:spPr>
              <a:xfrm>
                <a:off x="1150433" y="3107794"/>
                <a:ext cx="736614" cy="219173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 lnSpcReduction="10000"/>
              </a:bodyPr>
              <a:lstStyle/>
              <a:p>
                <a:pPr algn="r"/>
                <a:r>
                  <a:rPr lang="zh-CN" altLang="en-US" sz="146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="" xmlns:a16="http://schemas.microsoft.com/office/drawing/2014/main" id="{59B9662B-E847-4B77-8E5B-6FC67B7B6DAB}"/>
                  </a:ext>
                </a:extLst>
              </p:cNvPr>
              <p:cNvSpPr/>
              <p:nvPr/>
            </p:nvSpPr>
            <p:spPr>
              <a:xfrm>
                <a:off x="2006463" y="2936509"/>
                <a:ext cx="677537" cy="461024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normAutofit fontScale="62500" lnSpcReduction="20000"/>
              </a:bodyPr>
              <a:lstStyle/>
              <a:p>
                <a:r>
                  <a:rPr lang="en-US" sz="3733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45%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="" xmlns:a16="http://schemas.microsoft.com/office/drawing/2014/main" id="{AED6AC69-D7C6-48F6-B535-6150E9E40B03}"/>
                  </a:ext>
                </a:extLst>
              </p:cNvPr>
              <p:cNvSpPr/>
              <p:nvPr/>
            </p:nvSpPr>
            <p:spPr>
              <a:xfrm>
                <a:off x="663001" y="3575219"/>
                <a:ext cx="1964862" cy="286946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r">
                  <a:lnSpc>
                    <a:spcPts val="1800"/>
                  </a:lnSpc>
                  <a:spcBef>
                    <a:spcPct val="0"/>
                  </a:spcBef>
                </a:pPr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+mn-ea"/>
                    <a:sym typeface="+mn-lt"/>
                  </a:rPr>
                  <a:t>请在此处添加具体内容，文字尽量言简意赅，简单描述即可，不必过于繁琐，注意版面的美观度。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="" xmlns:a16="http://schemas.microsoft.com/office/drawing/2014/main" id="{5939220D-4A8B-4C24-B5CD-C83744084EF4}"/>
                </a:ext>
              </a:extLst>
            </p:cNvPr>
            <p:cNvGrpSpPr/>
            <p:nvPr/>
          </p:nvGrpSpPr>
          <p:grpSpPr>
            <a:xfrm>
              <a:off x="921787" y="1915700"/>
              <a:ext cx="3148741" cy="1087777"/>
              <a:chOff x="921787" y="1915700"/>
              <a:chExt cx="3148741" cy="1087777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="" xmlns:a16="http://schemas.microsoft.com/office/drawing/2014/main" id="{82540906-9B52-4726-ADCF-E052F14BBBE9}"/>
                  </a:ext>
                </a:extLst>
              </p:cNvPr>
              <p:cNvGrpSpPr/>
              <p:nvPr/>
            </p:nvGrpSpPr>
            <p:grpSpPr>
              <a:xfrm>
                <a:off x="921787" y="2042150"/>
                <a:ext cx="1964862" cy="961327"/>
                <a:chOff x="719139" y="2936509"/>
                <a:chExt cx="1964862" cy="961327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="" xmlns:a16="http://schemas.microsoft.com/office/drawing/2014/main" id="{0071F210-BEFA-46DF-8BC6-9FAFBFCD6F97}"/>
                    </a:ext>
                  </a:extLst>
                </p:cNvPr>
                <p:cNvSpPr/>
                <p:nvPr/>
              </p:nvSpPr>
              <p:spPr>
                <a:xfrm>
                  <a:off x="1150433" y="3107794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pPr algn="r"/>
                  <a:r>
                    <a:rPr lang="zh-CN" altLang="en-US" sz="1467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关键词</a:t>
                  </a: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="" xmlns:a16="http://schemas.microsoft.com/office/drawing/2014/main" id="{C2C1CD51-B485-410E-B999-8418BB9A271B}"/>
                    </a:ext>
                  </a:extLst>
                </p:cNvPr>
                <p:cNvSpPr/>
                <p:nvPr/>
              </p:nvSpPr>
              <p:spPr>
                <a:xfrm>
                  <a:off x="2006463" y="2936509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b" anchorCtr="0">
                  <a:normAutofit fontScale="62500" lnSpcReduction="20000"/>
                </a:bodyPr>
                <a:lstStyle/>
                <a:p>
                  <a:r>
                    <a:rPr lang="en-US" sz="3733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10%</a:t>
                  </a: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="" xmlns:a16="http://schemas.microsoft.com/office/drawing/2014/main" id="{99F7BAB0-1495-44CC-90ED-C8E553667BA0}"/>
                    </a:ext>
                  </a:extLst>
                </p:cNvPr>
                <p:cNvSpPr/>
                <p:nvPr/>
              </p:nvSpPr>
              <p:spPr>
                <a:xfrm>
                  <a:off x="719139" y="3610890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/>
                <a:p>
                  <a:pPr algn="r">
                    <a:lnSpc>
                      <a:spcPts val="18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+mn-ea"/>
                      <a:sym typeface="+mn-lt"/>
                    </a:rPr>
                    <a:t>请在此处添加具体内容，文字尽量言简意赅，简单描述即可，不必过于繁琐，注意版面的美观度。</a:t>
                  </a: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="" xmlns:a16="http://schemas.microsoft.com/office/drawing/2014/main" id="{C9B20B57-557B-48C1-96AC-05C5490FA68C}"/>
                  </a:ext>
                </a:extLst>
              </p:cNvPr>
              <p:cNvGrpSpPr/>
              <p:nvPr/>
            </p:nvGrpSpPr>
            <p:grpSpPr>
              <a:xfrm>
                <a:off x="3055544" y="1915700"/>
                <a:ext cx="1014984" cy="1014984"/>
                <a:chOff x="3057286" y="1915700"/>
                <a:chExt cx="1014984" cy="1014984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="" xmlns:a16="http://schemas.microsoft.com/office/drawing/2014/main" id="{36E63360-1018-4339-900D-39985057E90A}"/>
                    </a:ext>
                  </a:extLst>
                </p:cNvPr>
                <p:cNvSpPr/>
                <p:nvPr/>
              </p:nvSpPr>
              <p:spPr>
                <a:xfrm>
                  <a:off x="3059027" y="1917441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弧形 18">
                  <a:extLst>
                    <a:ext uri="{FF2B5EF4-FFF2-40B4-BE49-F238E27FC236}">
                      <a16:creationId xmlns="" xmlns:a16="http://schemas.microsoft.com/office/drawing/2014/main" id="{4DD79A5E-92AB-41BC-B66D-56717F709A5C}"/>
                    </a:ext>
                  </a:extLst>
                </p:cNvPr>
                <p:cNvSpPr/>
                <p:nvPr/>
              </p:nvSpPr>
              <p:spPr>
                <a:xfrm>
                  <a:off x="3057286" y="1915700"/>
                  <a:ext cx="1014984" cy="1014984"/>
                </a:xfrm>
                <a:prstGeom prst="arc">
                  <a:avLst>
                    <a:gd name="adj1" fmla="val 16200000"/>
                    <a:gd name="adj2" fmla="val 18256256"/>
                  </a:avLst>
                </a:prstGeom>
                <a:ln w="101600">
                  <a:solidFill>
                    <a:srgbClr val="D650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任意多边形: 形状 19">
                  <a:extLst>
                    <a:ext uri="{FF2B5EF4-FFF2-40B4-BE49-F238E27FC236}">
                      <a16:creationId xmlns="" xmlns:a16="http://schemas.microsoft.com/office/drawing/2014/main" id="{E8C6186B-A29D-4A5C-B297-3F7B4E8FFE9F}"/>
                    </a:ext>
                  </a:extLst>
                </p:cNvPr>
                <p:cNvSpPr/>
                <p:nvPr/>
              </p:nvSpPr>
              <p:spPr>
                <a:xfrm>
                  <a:off x="3333439" y="2181676"/>
                  <a:ext cx="459194" cy="479550"/>
                </a:xfrm>
                <a:custGeom>
                  <a:avLst/>
                  <a:gdLst>
                    <a:gd name="connsiteX0" fmla="*/ 293688 w 322263"/>
                    <a:gd name="connsiteY0" fmla="*/ 298450 h 336550"/>
                    <a:gd name="connsiteX1" fmla="*/ 293688 w 322263"/>
                    <a:gd name="connsiteY1" fmla="*/ 305019 h 336550"/>
                    <a:gd name="connsiteX2" fmla="*/ 261635 w 322263"/>
                    <a:gd name="connsiteY2" fmla="*/ 336550 h 336550"/>
                    <a:gd name="connsiteX3" fmla="*/ 241603 w 322263"/>
                    <a:gd name="connsiteY3" fmla="*/ 336550 h 336550"/>
                    <a:gd name="connsiteX4" fmla="*/ 209550 w 322263"/>
                    <a:gd name="connsiteY4" fmla="*/ 305019 h 336550"/>
                    <a:gd name="connsiteX5" fmla="*/ 209550 w 322263"/>
                    <a:gd name="connsiteY5" fmla="*/ 301078 h 336550"/>
                    <a:gd name="connsiteX6" fmla="*/ 277662 w 322263"/>
                    <a:gd name="connsiteY6" fmla="*/ 301078 h 336550"/>
                    <a:gd name="connsiteX7" fmla="*/ 293688 w 322263"/>
                    <a:gd name="connsiteY7" fmla="*/ 298450 h 336550"/>
                    <a:gd name="connsiteX8" fmla="*/ 28575 w 322263"/>
                    <a:gd name="connsiteY8" fmla="*/ 298450 h 336550"/>
                    <a:gd name="connsiteX9" fmla="*/ 44601 w 322263"/>
                    <a:gd name="connsiteY9" fmla="*/ 301078 h 336550"/>
                    <a:gd name="connsiteX10" fmla="*/ 112713 w 322263"/>
                    <a:gd name="connsiteY10" fmla="*/ 301078 h 336550"/>
                    <a:gd name="connsiteX11" fmla="*/ 112713 w 322263"/>
                    <a:gd name="connsiteY11" fmla="*/ 305019 h 336550"/>
                    <a:gd name="connsiteX12" fmla="*/ 80660 w 322263"/>
                    <a:gd name="connsiteY12" fmla="*/ 336550 h 336550"/>
                    <a:gd name="connsiteX13" fmla="*/ 60628 w 322263"/>
                    <a:gd name="connsiteY13" fmla="*/ 336550 h 336550"/>
                    <a:gd name="connsiteX14" fmla="*/ 28575 w 322263"/>
                    <a:gd name="connsiteY14" fmla="*/ 305019 h 336550"/>
                    <a:gd name="connsiteX15" fmla="*/ 28575 w 322263"/>
                    <a:gd name="connsiteY15" fmla="*/ 298450 h 336550"/>
                    <a:gd name="connsiteX16" fmla="*/ 233362 w 322263"/>
                    <a:gd name="connsiteY16" fmla="*/ 228600 h 336550"/>
                    <a:gd name="connsiteX17" fmla="*/ 273050 w 322263"/>
                    <a:gd name="connsiteY17" fmla="*/ 228600 h 336550"/>
                    <a:gd name="connsiteX18" fmla="*/ 273050 w 322263"/>
                    <a:gd name="connsiteY18" fmla="*/ 241300 h 336550"/>
                    <a:gd name="connsiteX19" fmla="*/ 233362 w 322263"/>
                    <a:gd name="connsiteY19" fmla="*/ 241300 h 336550"/>
                    <a:gd name="connsiteX20" fmla="*/ 49212 w 322263"/>
                    <a:gd name="connsiteY20" fmla="*/ 228600 h 336550"/>
                    <a:gd name="connsiteX21" fmla="*/ 88900 w 322263"/>
                    <a:gd name="connsiteY21" fmla="*/ 228600 h 336550"/>
                    <a:gd name="connsiteX22" fmla="*/ 88900 w 322263"/>
                    <a:gd name="connsiteY22" fmla="*/ 241300 h 336550"/>
                    <a:gd name="connsiteX23" fmla="*/ 49212 w 322263"/>
                    <a:gd name="connsiteY23" fmla="*/ 241300 h 336550"/>
                    <a:gd name="connsiteX24" fmla="*/ 228109 w 322263"/>
                    <a:gd name="connsiteY24" fmla="*/ 212725 h 336550"/>
                    <a:gd name="connsiteX25" fmla="*/ 217487 w 322263"/>
                    <a:gd name="connsiteY25" fmla="*/ 224912 h 336550"/>
                    <a:gd name="connsiteX26" fmla="*/ 217487 w 322263"/>
                    <a:gd name="connsiteY26" fmla="*/ 246577 h 336550"/>
                    <a:gd name="connsiteX27" fmla="*/ 228109 w 322263"/>
                    <a:gd name="connsiteY27" fmla="*/ 258763 h 336550"/>
                    <a:gd name="connsiteX28" fmla="*/ 278563 w 322263"/>
                    <a:gd name="connsiteY28" fmla="*/ 258763 h 336550"/>
                    <a:gd name="connsiteX29" fmla="*/ 290512 w 322263"/>
                    <a:gd name="connsiteY29" fmla="*/ 246577 h 336550"/>
                    <a:gd name="connsiteX30" fmla="*/ 290512 w 322263"/>
                    <a:gd name="connsiteY30" fmla="*/ 224912 h 336550"/>
                    <a:gd name="connsiteX31" fmla="*/ 278563 w 322263"/>
                    <a:gd name="connsiteY31" fmla="*/ 212725 h 336550"/>
                    <a:gd name="connsiteX32" fmla="*/ 228109 w 322263"/>
                    <a:gd name="connsiteY32" fmla="*/ 212725 h 336550"/>
                    <a:gd name="connsiteX33" fmla="*/ 43699 w 322263"/>
                    <a:gd name="connsiteY33" fmla="*/ 212725 h 336550"/>
                    <a:gd name="connsiteX34" fmla="*/ 31750 w 322263"/>
                    <a:gd name="connsiteY34" fmla="*/ 224912 h 336550"/>
                    <a:gd name="connsiteX35" fmla="*/ 31750 w 322263"/>
                    <a:gd name="connsiteY35" fmla="*/ 246577 h 336550"/>
                    <a:gd name="connsiteX36" fmla="*/ 43699 w 322263"/>
                    <a:gd name="connsiteY36" fmla="*/ 258763 h 336550"/>
                    <a:gd name="connsiteX37" fmla="*/ 94153 w 322263"/>
                    <a:gd name="connsiteY37" fmla="*/ 258763 h 336550"/>
                    <a:gd name="connsiteX38" fmla="*/ 104775 w 322263"/>
                    <a:gd name="connsiteY38" fmla="*/ 246577 h 336550"/>
                    <a:gd name="connsiteX39" fmla="*/ 104775 w 322263"/>
                    <a:gd name="connsiteY39" fmla="*/ 224912 h 336550"/>
                    <a:gd name="connsiteX40" fmla="*/ 94153 w 322263"/>
                    <a:gd name="connsiteY40" fmla="*/ 212725 h 336550"/>
                    <a:gd name="connsiteX41" fmla="*/ 43699 w 322263"/>
                    <a:gd name="connsiteY41" fmla="*/ 212725 h 336550"/>
                    <a:gd name="connsiteX42" fmla="*/ 44905 w 322263"/>
                    <a:gd name="connsiteY42" fmla="*/ 184150 h 336550"/>
                    <a:gd name="connsiteX43" fmla="*/ 277358 w 322263"/>
                    <a:gd name="connsiteY43" fmla="*/ 184150 h 336550"/>
                    <a:gd name="connsiteX44" fmla="*/ 322263 w 322263"/>
                    <a:gd name="connsiteY44" fmla="*/ 228893 h 336550"/>
                    <a:gd name="connsiteX45" fmla="*/ 322263 w 322263"/>
                    <a:gd name="connsiteY45" fmla="*/ 239421 h 336550"/>
                    <a:gd name="connsiteX46" fmla="*/ 277358 w 322263"/>
                    <a:gd name="connsiteY46" fmla="*/ 284163 h 336550"/>
                    <a:gd name="connsiteX47" fmla="*/ 44905 w 322263"/>
                    <a:gd name="connsiteY47" fmla="*/ 284163 h 336550"/>
                    <a:gd name="connsiteX48" fmla="*/ 0 w 322263"/>
                    <a:gd name="connsiteY48" fmla="*/ 239421 h 336550"/>
                    <a:gd name="connsiteX49" fmla="*/ 0 w 322263"/>
                    <a:gd name="connsiteY49" fmla="*/ 228893 h 336550"/>
                    <a:gd name="connsiteX50" fmla="*/ 44905 w 322263"/>
                    <a:gd name="connsiteY50" fmla="*/ 184150 h 336550"/>
                    <a:gd name="connsiteX51" fmla="*/ 100909 w 322263"/>
                    <a:gd name="connsiteY51" fmla="*/ 112712 h 336550"/>
                    <a:gd name="connsiteX52" fmla="*/ 221354 w 322263"/>
                    <a:gd name="connsiteY52" fmla="*/ 112712 h 336550"/>
                    <a:gd name="connsiteX53" fmla="*/ 242300 w 322263"/>
                    <a:gd name="connsiteY53" fmla="*/ 125563 h 336550"/>
                    <a:gd name="connsiteX54" fmla="*/ 259320 w 322263"/>
                    <a:gd name="connsiteY54" fmla="*/ 158977 h 336550"/>
                    <a:gd name="connsiteX55" fmla="*/ 254083 w 322263"/>
                    <a:gd name="connsiteY55" fmla="*/ 166687 h 336550"/>
                    <a:gd name="connsiteX56" fmla="*/ 68180 w 322263"/>
                    <a:gd name="connsiteY56" fmla="*/ 166687 h 336550"/>
                    <a:gd name="connsiteX57" fmla="*/ 62943 w 322263"/>
                    <a:gd name="connsiteY57" fmla="*/ 158977 h 336550"/>
                    <a:gd name="connsiteX58" fmla="*/ 79963 w 322263"/>
                    <a:gd name="connsiteY58" fmla="*/ 125563 h 336550"/>
                    <a:gd name="connsiteX59" fmla="*/ 100909 w 322263"/>
                    <a:gd name="connsiteY59" fmla="*/ 112712 h 336550"/>
                    <a:gd name="connsiteX60" fmla="*/ 209688 w 322263"/>
                    <a:gd name="connsiteY60" fmla="*/ 60325 h 336550"/>
                    <a:gd name="connsiteX61" fmla="*/ 222112 w 322263"/>
                    <a:gd name="connsiteY61" fmla="*/ 60325 h 336550"/>
                    <a:gd name="connsiteX62" fmla="*/ 231775 w 322263"/>
                    <a:gd name="connsiteY62" fmla="*/ 69850 h 336550"/>
                    <a:gd name="connsiteX63" fmla="*/ 222112 w 322263"/>
                    <a:gd name="connsiteY63" fmla="*/ 79375 h 336550"/>
                    <a:gd name="connsiteX64" fmla="*/ 209688 w 322263"/>
                    <a:gd name="connsiteY64" fmla="*/ 79375 h 336550"/>
                    <a:gd name="connsiteX65" fmla="*/ 200025 w 322263"/>
                    <a:gd name="connsiteY65" fmla="*/ 69850 h 336550"/>
                    <a:gd name="connsiteX66" fmla="*/ 209688 w 322263"/>
                    <a:gd name="connsiteY66" fmla="*/ 60325 h 336550"/>
                    <a:gd name="connsiteX67" fmla="*/ 101255 w 322263"/>
                    <a:gd name="connsiteY67" fmla="*/ 60325 h 336550"/>
                    <a:gd name="connsiteX68" fmla="*/ 113058 w 322263"/>
                    <a:gd name="connsiteY68" fmla="*/ 60325 h 336550"/>
                    <a:gd name="connsiteX69" fmla="*/ 122238 w 322263"/>
                    <a:gd name="connsiteY69" fmla="*/ 69850 h 336550"/>
                    <a:gd name="connsiteX70" fmla="*/ 113058 w 322263"/>
                    <a:gd name="connsiteY70" fmla="*/ 79375 h 336550"/>
                    <a:gd name="connsiteX71" fmla="*/ 101255 w 322263"/>
                    <a:gd name="connsiteY71" fmla="*/ 79375 h 336550"/>
                    <a:gd name="connsiteX72" fmla="*/ 92075 w 322263"/>
                    <a:gd name="connsiteY72" fmla="*/ 69850 h 336550"/>
                    <a:gd name="connsiteX73" fmla="*/ 101255 w 322263"/>
                    <a:gd name="connsiteY73" fmla="*/ 60325 h 336550"/>
                    <a:gd name="connsiteX74" fmla="*/ 161132 w 322263"/>
                    <a:gd name="connsiteY74" fmla="*/ 34925 h 336550"/>
                    <a:gd name="connsiteX75" fmla="*/ 195263 w 322263"/>
                    <a:gd name="connsiteY75" fmla="*/ 69920 h 336550"/>
                    <a:gd name="connsiteX76" fmla="*/ 195263 w 322263"/>
                    <a:gd name="connsiteY76" fmla="*/ 86071 h 336550"/>
                    <a:gd name="connsiteX77" fmla="*/ 184761 w 322263"/>
                    <a:gd name="connsiteY77" fmla="*/ 96838 h 336550"/>
                    <a:gd name="connsiteX78" fmla="*/ 137502 w 322263"/>
                    <a:gd name="connsiteY78" fmla="*/ 96838 h 336550"/>
                    <a:gd name="connsiteX79" fmla="*/ 127000 w 322263"/>
                    <a:gd name="connsiteY79" fmla="*/ 86071 h 336550"/>
                    <a:gd name="connsiteX80" fmla="*/ 127000 w 322263"/>
                    <a:gd name="connsiteY80" fmla="*/ 69920 h 336550"/>
                    <a:gd name="connsiteX81" fmla="*/ 161132 w 322263"/>
                    <a:gd name="connsiteY81" fmla="*/ 34925 h 336550"/>
                    <a:gd name="connsiteX82" fmla="*/ 196771 w 322263"/>
                    <a:gd name="connsiteY82" fmla="*/ 21272 h 336550"/>
                    <a:gd name="connsiteX83" fmla="*/ 210265 w 322263"/>
                    <a:gd name="connsiteY83" fmla="*/ 21272 h 336550"/>
                    <a:gd name="connsiteX84" fmla="*/ 210265 w 322263"/>
                    <a:gd name="connsiteY84" fmla="*/ 33972 h 336550"/>
                    <a:gd name="connsiteX85" fmla="*/ 204867 w 322263"/>
                    <a:gd name="connsiteY85" fmla="*/ 39052 h 336550"/>
                    <a:gd name="connsiteX86" fmla="*/ 196771 w 322263"/>
                    <a:gd name="connsiteY86" fmla="*/ 42862 h 336550"/>
                    <a:gd name="connsiteX87" fmla="*/ 190024 w 322263"/>
                    <a:gd name="connsiteY87" fmla="*/ 39052 h 336550"/>
                    <a:gd name="connsiteX88" fmla="*/ 190024 w 322263"/>
                    <a:gd name="connsiteY88" fmla="*/ 26352 h 336550"/>
                    <a:gd name="connsiteX89" fmla="*/ 196771 w 322263"/>
                    <a:gd name="connsiteY89" fmla="*/ 21272 h 336550"/>
                    <a:gd name="connsiteX90" fmla="*/ 111998 w 322263"/>
                    <a:gd name="connsiteY90" fmla="*/ 21272 h 336550"/>
                    <a:gd name="connsiteX91" fmla="*/ 125492 w 322263"/>
                    <a:gd name="connsiteY91" fmla="*/ 21272 h 336550"/>
                    <a:gd name="connsiteX92" fmla="*/ 132239 w 322263"/>
                    <a:gd name="connsiteY92" fmla="*/ 26352 h 336550"/>
                    <a:gd name="connsiteX93" fmla="*/ 132239 w 322263"/>
                    <a:gd name="connsiteY93" fmla="*/ 39052 h 336550"/>
                    <a:gd name="connsiteX94" fmla="*/ 125492 w 322263"/>
                    <a:gd name="connsiteY94" fmla="*/ 42862 h 336550"/>
                    <a:gd name="connsiteX95" fmla="*/ 117396 w 322263"/>
                    <a:gd name="connsiteY95" fmla="*/ 39052 h 336550"/>
                    <a:gd name="connsiteX96" fmla="*/ 111998 w 322263"/>
                    <a:gd name="connsiteY96" fmla="*/ 33972 h 336550"/>
                    <a:gd name="connsiteX97" fmla="*/ 111998 w 322263"/>
                    <a:gd name="connsiteY97" fmla="*/ 21272 h 336550"/>
                    <a:gd name="connsiteX98" fmla="*/ 161132 w 322263"/>
                    <a:gd name="connsiteY98" fmla="*/ 0 h 336550"/>
                    <a:gd name="connsiteX99" fmla="*/ 169863 w 322263"/>
                    <a:gd name="connsiteY99" fmla="*/ 9180 h 336550"/>
                    <a:gd name="connsiteX100" fmla="*/ 169863 w 322263"/>
                    <a:gd name="connsiteY100" fmla="*/ 20983 h 336550"/>
                    <a:gd name="connsiteX101" fmla="*/ 161132 w 322263"/>
                    <a:gd name="connsiteY101" fmla="*/ 30163 h 336550"/>
                    <a:gd name="connsiteX102" fmla="*/ 152400 w 322263"/>
                    <a:gd name="connsiteY102" fmla="*/ 20983 h 336550"/>
                    <a:gd name="connsiteX103" fmla="*/ 152400 w 322263"/>
                    <a:gd name="connsiteY103" fmla="*/ 9180 h 336550"/>
                    <a:gd name="connsiteX104" fmla="*/ 161132 w 322263"/>
                    <a:gd name="connsiteY104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322263" h="336550">
                      <a:moveTo>
                        <a:pt x="293688" y="298450"/>
                      </a:moveTo>
                      <a:cubicBezTo>
                        <a:pt x="293688" y="298450"/>
                        <a:pt x="293688" y="298450"/>
                        <a:pt x="293688" y="305019"/>
                      </a:cubicBezTo>
                      <a:cubicBezTo>
                        <a:pt x="293688" y="322099"/>
                        <a:pt x="280333" y="336550"/>
                        <a:pt x="261635" y="336550"/>
                      </a:cubicBezTo>
                      <a:cubicBezTo>
                        <a:pt x="261635" y="336550"/>
                        <a:pt x="261635" y="336550"/>
                        <a:pt x="241603" y="336550"/>
                      </a:cubicBezTo>
                      <a:cubicBezTo>
                        <a:pt x="224241" y="336550"/>
                        <a:pt x="209550" y="322099"/>
                        <a:pt x="209550" y="305019"/>
                      </a:cubicBezTo>
                      <a:cubicBezTo>
                        <a:pt x="209550" y="305019"/>
                        <a:pt x="209550" y="305019"/>
                        <a:pt x="209550" y="301078"/>
                      </a:cubicBezTo>
                      <a:lnTo>
                        <a:pt x="277662" y="301078"/>
                      </a:lnTo>
                      <a:cubicBezTo>
                        <a:pt x="283004" y="301078"/>
                        <a:pt x="289681" y="299764"/>
                        <a:pt x="293688" y="298450"/>
                      </a:cubicBezTo>
                      <a:close/>
                      <a:moveTo>
                        <a:pt x="28575" y="298450"/>
                      </a:moveTo>
                      <a:cubicBezTo>
                        <a:pt x="32582" y="299764"/>
                        <a:pt x="39259" y="301078"/>
                        <a:pt x="44601" y="301078"/>
                      </a:cubicBezTo>
                      <a:cubicBezTo>
                        <a:pt x="44601" y="301078"/>
                        <a:pt x="44601" y="301078"/>
                        <a:pt x="112713" y="301078"/>
                      </a:cubicBezTo>
                      <a:cubicBezTo>
                        <a:pt x="112713" y="301078"/>
                        <a:pt x="112713" y="301078"/>
                        <a:pt x="112713" y="305019"/>
                      </a:cubicBezTo>
                      <a:cubicBezTo>
                        <a:pt x="112713" y="322099"/>
                        <a:pt x="98022" y="336550"/>
                        <a:pt x="80660" y="336550"/>
                      </a:cubicBezTo>
                      <a:cubicBezTo>
                        <a:pt x="80660" y="336550"/>
                        <a:pt x="80660" y="336550"/>
                        <a:pt x="60628" y="336550"/>
                      </a:cubicBezTo>
                      <a:cubicBezTo>
                        <a:pt x="41930" y="336550"/>
                        <a:pt x="28575" y="322099"/>
                        <a:pt x="28575" y="305019"/>
                      </a:cubicBezTo>
                      <a:cubicBezTo>
                        <a:pt x="28575" y="305019"/>
                        <a:pt x="28575" y="305019"/>
                        <a:pt x="28575" y="298450"/>
                      </a:cubicBezTo>
                      <a:close/>
                      <a:moveTo>
                        <a:pt x="233362" y="228600"/>
                      </a:moveTo>
                      <a:lnTo>
                        <a:pt x="273050" y="228600"/>
                      </a:lnTo>
                      <a:lnTo>
                        <a:pt x="273050" y="241300"/>
                      </a:lnTo>
                      <a:lnTo>
                        <a:pt x="233362" y="241300"/>
                      </a:lnTo>
                      <a:close/>
                      <a:moveTo>
                        <a:pt x="49212" y="228600"/>
                      </a:moveTo>
                      <a:lnTo>
                        <a:pt x="88900" y="228600"/>
                      </a:lnTo>
                      <a:lnTo>
                        <a:pt x="88900" y="241300"/>
                      </a:lnTo>
                      <a:lnTo>
                        <a:pt x="49212" y="241300"/>
                      </a:lnTo>
                      <a:close/>
                      <a:moveTo>
                        <a:pt x="228109" y="212725"/>
                      </a:moveTo>
                      <a:cubicBezTo>
                        <a:pt x="222798" y="212725"/>
                        <a:pt x="217487" y="218141"/>
                        <a:pt x="217487" y="224912"/>
                      </a:cubicBezTo>
                      <a:cubicBezTo>
                        <a:pt x="217487" y="224912"/>
                        <a:pt x="217487" y="224912"/>
                        <a:pt x="217487" y="246577"/>
                      </a:cubicBezTo>
                      <a:cubicBezTo>
                        <a:pt x="217487" y="253347"/>
                        <a:pt x="222798" y="258763"/>
                        <a:pt x="228109" y="258763"/>
                      </a:cubicBezTo>
                      <a:cubicBezTo>
                        <a:pt x="228109" y="258763"/>
                        <a:pt x="228109" y="258763"/>
                        <a:pt x="278563" y="258763"/>
                      </a:cubicBezTo>
                      <a:cubicBezTo>
                        <a:pt x="285201" y="258763"/>
                        <a:pt x="290512" y="253347"/>
                        <a:pt x="290512" y="246577"/>
                      </a:cubicBezTo>
                      <a:lnTo>
                        <a:pt x="290512" y="224912"/>
                      </a:lnTo>
                      <a:cubicBezTo>
                        <a:pt x="290512" y="218141"/>
                        <a:pt x="285201" y="212725"/>
                        <a:pt x="278563" y="212725"/>
                      </a:cubicBezTo>
                      <a:cubicBezTo>
                        <a:pt x="278563" y="212725"/>
                        <a:pt x="278563" y="212725"/>
                        <a:pt x="228109" y="212725"/>
                      </a:cubicBezTo>
                      <a:close/>
                      <a:moveTo>
                        <a:pt x="43699" y="212725"/>
                      </a:moveTo>
                      <a:cubicBezTo>
                        <a:pt x="37061" y="212725"/>
                        <a:pt x="31750" y="218141"/>
                        <a:pt x="31750" y="224912"/>
                      </a:cubicBezTo>
                      <a:cubicBezTo>
                        <a:pt x="31750" y="224912"/>
                        <a:pt x="31750" y="224912"/>
                        <a:pt x="31750" y="246577"/>
                      </a:cubicBezTo>
                      <a:cubicBezTo>
                        <a:pt x="31750" y="253347"/>
                        <a:pt x="37061" y="258763"/>
                        <a:pt x="43699" y="258763"/>
                      </a:cubicBezTo>
                      <a:cubicBezTo>
                        <a:pt x="43699" y="258763"/>
                        <a:pt x="43699" y="258763"/>
                        <a:pt x="94153" y="258763"/>
                      </a:cubicBezTo>
                      <a:cubicBezTo>
                        <a:pt x="99464" y="258763"/>
                        <a:pt x="104775" y="253347"/>
                        <a:pt x="104775" y="246577"/>
                      </a:cubicBezTo>
                      <a:lnTo>
                        <a:pt x="104775" y="224912"/>
                      </a:lnTo>
                      <a:cubicBezTo>
                        <a:pt x="104775" y="218141"/>
                        <a:pt x="99464" y="212725"/>
                        <a:pt x="94153" y="212725"/>
                      </a:cubicBezTo>
                      <a:cubicBezTo>
                        <a:pt x="94153" y="212725"/>
                        <a:pt x="94153" y="212725"/>
                        <a:pt x="43699" y="212725"/>
                      </a:cubicBezTo>
                      <a:close/>
                      <a:moveTo>
                        <a:pt x="44905" y="184150"/>
                      </a:moveTo>
                      <a:cubicBezTo>
                        <a:pt x="44905" y="184150"/>
                        <a:pt x="44905" y="184150"/>
                        <a:pt x="277358" y="184150"/>
                      </a:cubicBezTo>
                      <a:cubicBezTo>
                        <a:pt x="302452" y="184150"/>
                        <a:pt x="322263" y="203890"/>
                        <a:pt x="322263" y="228893"/>
                      </a:cubicBezTo>
                      <a:cubicBezTo>
                        <a:pt x="322263" y="228893"/>
                        <a:pt x="322263" y="228893"/>
                        <a:pt x="322263" y="239421"/>
                      </a:cubicBezTo>
                      <a:cubicBezTo>
                        <a:pt x="322263" y="264424"/>
                        <a:pt x="302452" y="284163"/>
                        <a:pt x="277358" y="284163"/>
                      </a:cubicBezTo>
                      <a:cubicBezTo>
                        <a:pt x="277358" y="284163"/>
                        <a:pt x="277358" y="284163"/>
                        <a:pt x="44905" y="284163"/>
                      </a:cubicBezTo>
                      <a:cubicBezTo>
                        <a:pt x="19811" y="284163"/>
                        <a:pt x="0" y="264424"/>
                        <a:pt x="0" y="239421"/>
                      </a:cubicBezTo>
                      <a:cubicBezTo>
                        <a:pt x="0" y="239421"/>
                        <a:pt x="0" y="239421"/>
                        <a:pt x="0" y="228893"/>
                      </a:cubicBezTo>
                      <a:cubicBezTo>
                        <a:pt x="0" y="203890"/>
                        <a:pt x="19811" y="184150"/>
                        <a:pt x="44905" y="184150"/>
                      </a:cubicBezTo>
                      <a:close/>
                      <a:moveTo>
                        <a:pt x="100909" y="112712"/>
                      </a:moveTo>
                      <a:cubicBezTo>
                        <a:pt x="100909" y="112712"/>
                        <a:pt x="100909" y="112712"/>
                        <a:pt x="221354" y="112712"/>
                      </a:cubicBezTo>
                      <a:cubicBezTo>
                        <a:pt x="229209" y="112712"/>
                        <a:pt x="239682" y="119138"/>
                        <a:pt x="242300" y="125563"/>
                      </a:cubicBezTo>
                      <a:lnTo>
                        <a:pt x="259320" y="158977"/>
                      </a:lnTo>
                      <a:cubicBezTo>
                        <a:pt x="261938" y="162832"/>
                        <a:pt x="259320" y="166687"/>
                        <a:pt x="254083" y="166687"/>
                      </a:cubicBezTo>
                      <a:cubicBezTo>
                        <a:pt x="254083" y="166687"/>
                        <a:pt x="254083" y="166687"/>
                        <a:pt x="68180" y="166687"/>
                      </a:cubicBezTo>
                      <a:cubicBezTo>
                        <a:pt x="62943" y="166687"/>
                        <a:pt x="60325" y="162832"/>
                        <a:pt x="62943" y="158977"/>
                      </a:cubicBezTo>
                      <a:cubicBezTo>
                        <a:pt x="62943" y="158977"/>
                        <a:pt x="62943" y="158977"/>
                        <a:pt x="79963" y="125563"/>
                      </a:cubicBezTo>
                      <a:cubicBezTo>
                        <a:pt x="82581" y="119138"/>
                        <a:pt x="93054" y="112712"/>
                        <a:pt x="100909" y="112712"/>
                      </a:cubicBezTo>
                      <a:close/>
                      <a:moveTo>
                        <a:pt x="209688" y="60325"/>
                      </a:moveTo>
                      <a:cubicBezTo>
                        <a:pt x="209688" y="60325"/>
                        <a:pt x="209688" y="60325"/>
                        <a:pt x="222112" y="60325"/>
                      </a:cubicBezTo>
                      <a:cubicBezTo>
                        <a:pt x="227634" y="60325"/>
                        <a:pt x="231775" y="64407"/>
                        <a:pt x="231775" y="69850"/>
                      </a:cubicBezTo>
                      <a:cubicBezTo>
                        <a:pt x="231775" y="75293"/>
                        <a:pt x="227634" y="79375"/>
                        <a:pt x="222112" y="79375"/>
                      </a:cubicBezTo>
                      <a:cubicBezTo>
                        <a:pt x="222112" y="79375"/>
                        <a:pt x="222112" y="79375"/>
                        <a:pt x="209688" y="79375"/>
                      </a:cubicBezTo>
                      <a:cubicBezTo>
                        <a:pt x="204166" y="79375"/>
                        <a:pt x="200025" y="75293"/>
                        <a:pt x="200025" y="69850"/>
                      </a:cubicBezTo>
                      <a:cubicBezTo>
                        <a:pt x="200025" y="64407"/>
                        <a:pt x="204166" y="60325"/>
                        <a:pt x="209688" y="60325"/>
                      </a:cubicBezTo>
                      <a:close/>
                      <a:moveTo>
                        <a:pt x="101255" y="60325"/>
                      </a:moveTo>
                      <a:cubicBezTo>
                        <a:pt x="101255" y="60325"/>
                        <a:pt x="101255" y="60325"/>
                        <a:pt x="113058" y="60325"/>
                      </a:cubicBezTo>
                      <a:cubicBezTo>
                        <a:pt x="118304" y="60325"/>
                        <a:pt x="122238" y="64407"/>
                        <a:pt x="122238" y="69850"/>
                      </a:cubicBezTo>
                      <a:cubicBezTo>
                        <a:pt x="122238" y="75293"/>
                        <a:pt x="118304" y="79375"/>
                        <a:pt x="113058" y="79375"/>
                      </a:cubicBezTo>
                      <a:cubicBezTo>
                        <a:pt x="113058" y="79375"/>
                        <a:pt x="113058" y="79375"/>
                        <a:pt x="101255" y="79375"/>
                      </a:cubicBezTo>
                      <a:cubicBezTo>
                        <a:pt x="96009" y="79375"/>
                        <a:pt x="92075" y="75293"/>
                        <a:pt x="92075" y="69850"/>
                      </a:cubicBezTo>
                      <a:cubicBezTo>
                        <a:pt x="92075" y="64407"/>
                        <a:pt x="96009" y="60325"/>
                        <a:pt x="101255" y="60325"/>
                      </a:cubicBezTo>
                      <a:close/>
                      <a:moveTo>
                        <a:pt x="161132" y="34925"/>
                      </a:moveTo>
                      <a:cubicBezTo>
                        <a:pt x="179510" y="34925"/>
                        <a:pt x="195263" y="49731"/>
                        <a:pt x="195263" y="69920"/>
                      </a:cubicBezTo>
                      <a:lnTo>
                        <a:pt x="195263" y="86071"/>
                      </a:lnTo>
                      <a:cubicBezTo>
                        <a:pt x="195263" y="91455"/>
                        <a:pt x="190012" y="96838"/>
                        <a:pt x="184761" y="96838"/>
                      </a:cubicBezTo>
                      <a:cubicBezTo>
                        <a:pt x="184761" y="96838"/>
                        <a:pt x="184761" y="96838"/>
                        <a:pt x="137502" y="96838"/>
                      </a:cubicBezTo>
                      <a:cubicBezTo>
                        <a:pt x="132251" y="96838"/>
                        <a:pt x="127000" y="91455"/>
                        <a:pt x="127000" y="86071"/>
                      </a:cubicBezTo>
                      <a:cubicBezTo>
                        <a:pt x="127000" y="86071"/>
                        <a:pt x="127000" y="86071"/>
                        <a:pt x="127000" y="69920"/>
                      </a:cubicBezTo>
                      <a:cubicBezTo>
                        <a:pt x="127000" y="49731"/>
                        <a:pt x="142753" y="34925"/>
                        <a:pt x="161132" y="34925"/>
                      </a:cubicBezTo>
                      <a:close/>
                      <a:moveTo>
                        <a:pt x="196771" y="21272"/>
                      </a:moveTo>
                      <a:cubicBezTo>
                        <a:pt x="200819" y="17462"/>
                        <a:pt x="206217" y="17462"/>
                        <a:pt x="210265" y="21272"/>
                      </a:cubicBezTo>
                      <a:cubicBezTo>
                        <a:pt x="214313" y="25082"/>
                        <a:pt x="214313" y="30162"/>
                        <a:pt x="210265" y="33972"/>
                      </a:cubicBezTo>
                      <a:cubicBezTo>
                        <a:pt x="210265" y="33972"/>
                        <a:pt x="210265" y="33972"/>
                        <a:pt x="204867" y="39052"/>
                      </a:cubicBezTo>
                      <a:cubicBezTo>
                        <a:pt x="202168" y="41592"/>
                        <a:pt x="199470" y="42862"/>
                        <a:pt x="196771" y="42862"/>
                      </a:cubicBezTo>
                      <a:cubicBezTo>
                        <a:pt x="195421" y="42862"/>
                        <a:pt x="192723" y="41592"/>
                        <a:pt x="190024" y="39052"/>
                      </a:cubicBezTo>
                      <a:cubicBezTo>
                        <a:pt x="187325" y="36512"/>
                        <a:pt x="187325" y="30162"/>
                        <a:pt x="190024" y="26352"/>
                      </a:cubicBezTo>
                      <a:cubicBezTo>
                        <a:pt x="190024" y="26352"/>
                        <a:pt x="190024" y="26352"/>
                        <a:pt x="196771" y="21272"/>
                      </a:cubicBezTo>
                      <a:close/>
                      <a:moveTo>
                        <a:pt x="111998" y="21272"/>
                      </a:moveTo>
                      <a:cubicBezTo>
                        <a:pt x="116046" y="17462"/>
                        <a:pt x="121444" y="17462"/>
                        <a:pt x="125492" y="21272"/>
                      </a:cubicBezTo>
                      <a:cubicBezTo>
                        <a:pt x="125492" y="21272"/>
                        <a:pt x="125492" y="21272"/>
                        <a:pt x="132239" y="26352"/>
                      </a:cubicBezTo>
                      <a:cubicBezTo>
                        <a:pt x="134938" y="30162"/>
                        <a:pt x="134938" y="36512"/>
                        <a:pt x="132239" y="39052"/>
                      </a:cubicBezTo>
                      <a:cubicBezTo>
                        <a:pt x="129540" y="41592"/>
                        <a:pt x="126842" y="42862"/>
                        <a:pt x="125492" y="42862"/>
                      </a:cubicBezTo>
                      <a:cubicBezTo>
                        <a:pt x="122793" y="42862"/>
                        <a:pt x="120095" y="41592"/>
                        <a:pt x="117396" y="39052"/>
                      </a:cubicBezTo>
                      <a:lnTo>
                        <a:pt x="111998" y="33972"/>
                      </a:lnTo>
                      <a:cubicBezTo>
                        <a:pt x="107950" y="30162"/>
                        <a:pt x="107950" y="25082"/>
                        <a:pt x="111998" y="21272"/>
                      </a:cubicBezTo>
                      <a:close/>
                      <a:moveTo>
                        <a:pt x="161132" y="0"/>
                      </a:moveTo>
                      <a:cubicBezTo>
                        <a:pt x="166121" y="0"/>
                        <a:pt x="169863" y="3934"/>
                        <a:pt x="169863" y="9180"/>
                      </a:cubicBezTo>
                      <a:cubicBezTo>
                        <a:pt x="169863" y="9180"/>
                        <a:pt x="169863" y="9180"/>
                        <a:pt x="169863" y="20983"/>
                      </a:cubicBezTo>
                      <a:cubicBezTo>
                        <a:pt x="169863" y="26228"/>
                        <a:pt x="166121" y="30163"/>
                        <a:pt x="161132" y="30163"/>
                      </a:cubicBezTo>
                      <a:cubicBezTo>
                        <a:pt x="156142" y="30163"/>
                        <a:pt x="152400" y="26228"/>
                        <a:pt x="152400" y="20983"/>
                      </a:cubicBezTo>
                      <a:cubicBezTo>
                        <a:pt x="152400" y="20983"/>
                        <a:pt x="152400" y="20983"/>
                        <a:pt x="152400" y="9180"/>
                      </a:cubicBezTo>
                      <a:cubicBezTo>
                        <a:pt x="152400" y="3934"/>
                        <a:pt x="156142" y="0"/>
                        <a:pt x="161132" y="0"/>
                      </a:cubicBezTo>
                      <a:close/>
                    </a:path>
                  </a:pathLst>
                </a:custGeom>
                <a:solidFill>
                  <a:srgbClr val="D6508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B5D7D3A4-7177-4F0B-A334-5389ED3371D4}"/>
                </a:ext>
              </a:extLst>
            </p:cNvPr>
            <p:cNvGrpSpPr/>
            <p:nvPr/>
          </p:nvGrpSpPr>
          <p:grpSpPr>
            <a:xfrm>
              <a:off x="3055544" y="4108628"/>
              <a:ext cx="1014984" cy="1014984"/>
              <a:chOff x="3055544" y="4108628"/>
              <a:chExt cx="1014984" cy="1014984"/>
            </a:xfrm>
          </p:grpSpPr>
          <p:sp>
            <p:nvSpPr>
              <p:cNvPr id="13" name="椭圆 12">
                <a:extLst>
                  <a:ext uri="{FF2B5EF4-FFF2-40B4-BE49-F238E27FC236}">
                    <a16:creationId xmlns="" xmlns:a16="http://schemas.microsoft.com/office/drawing/2014/main" id="{B437FD96-6599-4CC9-93DC-1FAEAB648D9E}"/>
                  </a:ext>
                </a:extLst>
              </p:cNvPr>
              <p:cNvSpPr/>
              <p:nvPr/>
            </p:nvSpPr>
            <p:spPr>
              <a:xfrm>
                <a:off x="3057285" y="4110369"/>
                <a:ext cx="1013243" cy="1013243"/>
              </a:xfrm>
              <a:prstGeom prst="ellipse">
                <a:avLst/>
              </a:prstGeom>
              <a:noFill/>
              <a:ln w="1016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="" xmlns:a16="http://schemas.microsoft.com/office/drawing/2014/main" id="{5C03F9B0-8479-4D64-838A-2A147F4CE457}"/>
                  </a:ext>
                </a:extLst>
              </p:cNvPr>
              <p:cNvSpPr/>
              <p:nvPr/>
            </p:nvSpPr>
            <p:spPr>
              <a:xfrm>
                <a:off x="3055544" y="4108628"/>
                <a:ext cx="1014984" cy="1014984"/>
              </a:xfrm>
              <a:prstGeom prst="arc">
                <a:avLst>
                  <a:gd name="adj1" fmla="val 16200000"/>
                  <a:gd name="adj2" fmla="val 2942198"/>
                </a:avLst>
              </a:prstGeom>
              <a:ln w="101600">
                <a:solidFill>
                  <a:srgbClr val="D650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="" xmlns:a16="http://schemas.microsoft.com/office/drawing/2014/main" id="{E07B32EE-65C9-43D1-9EDB-BE266BD66A49}"/>
                  </a:ext>
                </a:extLst>
              </p:cNvPr>
              <p:cNvSpPr/>
              <p:nvPr/>
            </p:nvSpPr>
            <p:spPr>
              <a:xfrm>
                <a:off x="3323259" y="4367517"/>
                <a:ext cx="479554" cy="409760"/>
              </a:xfrm>
              <a:custGeom>
                <a:avLst/>
                <a:gdLst>
                  <a:gd name="connsiteX0" fmla="*/ 137328 w 338137"/>
                  <a:gd name="connsiteY0" fmla="*/ 214312 h 288925"/>
                  <a:gd name="connsiteX1" fmla="*/ 133350 w 338137"/>
                  <a:gd name="connsiteY1" fmla="*/ 218394 h 288925"/>
                  <a:gd name="connsiteX2" fmla="*/ 137328 w 338137"/>
                  <a:gd name="connsiteY2" fmla="*/ 223837 h 288925"/>
                  <a:gd name="connsiteX3" fmla="*/ 250023 w 338137"/>
                  <a:gd name="connsiteY3" fmla="*/ 223837 h 288925"/>
                  <a:gd name="connsiteX4" fmla="*/ 254000 w 338137"/>
                  <a:gd name="connsiteY4" fmla="*/ 218394 h 288925"/>
                  <a:gd name="connsiteX5" fmla="*/ 250023 w 338137"/>
                  <a:gd name="connsiteY5" fmla="*/ 214312 h 288925"/>
                  <a:gd name="connsiteX6" fmla="*/ 137328 w 338137"/>
                  <a:gd name="connsiteY6" fmla="*/ 214312 h 288925"/>
                  <a:gd name="connsiteX7" fmla="*/ 137328 w 338137"/>
                  <a:gd name="connsiteY7" fmla="*/ 196850 h 288925"/>
                  <a:gd name="connsiteX8" fmla="*/ 133350 w 338137"/>
                  <a:gd name="connsiteY8" fmla="*/ 200932 h 288925"/>
                  <a:gd name="connsiteX9" fmla="*/ 137328 w 338137"/>
                  <a:gd name="connsiteY9" fmla="*/ 206375 h 288925"/>
                  <a:gd name="connsiteX10" fmla="*/ 250023 w 338137"/>
                  <a:gd name="connsiteY10" fmla="*/ 206375 h 288925"/>
                  <a:gd name="connsiteX11" fmla="*/ 254000 w 338137"/>
                  <a:gd name="connsiteY11" fmla="*/ 200932 h 288925"/>
                  <a:gd name="connsiteX12" fmla="*/ 250023 w 338137"/>
                  <a:gd name="connsiteY12" fmla="*/ 196850 h 288925"/>
                  <a:gd name="connsiteX13" fmla="*/ 137328 w 338137"/>
                  <a:gd name="connsiteY13" fmla="*/ 196850 h 288925"/>
                  <a:gd name="connsiteX14" fmla="*/ 288925 w 338137"/>
                  <a:gd name="connsiteY14" fmla="*/ 187325 h 288925"/>
                  <a:gd name="connsiteX15" fmla="*/ 269875 w 338137"/>
                  <a:gd name="connsiteY15" fmla="*/ 206375 h 288925"/>
                  <a:gd name="connsiteX16" fmla="*/ 288925 w 338137"/>
                  <a:gd name="connsiteY16" fmla="*/ 225425 h 288925"/>
                  <a:gd name="connsiteX17" fmla="*/ 307975 w 338137"/>
                  <a:gd name="connsiteY17" fmla="*/ 206375 h 288925"/>
                  <a:gd name="connsiteX18" fmla="*/ 288925 w 338137"/>
                  <a:gd name="connsiteY18" fmla="*/ 187325 h 288925"/>
                  <a:gd name="connsiteX19" fmla="*/ 98425 w 338137"/>
                  <a:gd name="connsiteY19" fmla="*/ 187325 h 288925"/>
                  <a:gd name="connsiteX20" fmla="*/ 79375 w 338137"/>
                  <a:gd name="connsiteY20" fmla="*/ 206375 h 288925"/>
                  <a:gd name="connsiteX21" fmla="*/ 98425 w 338137"/>
                  <a:gd name="connsiteY21" fmla="*/ 225425 h 288925"/>
                  <a:gd name="connsiteX22" fmla="*/ 117475 w 338137"/>
                  <a:gd name="connsiteY22" fmla="*/ 206375 h 288925"/>
                  <a:gd name="connsiteX23" fmla="*/ 98425 w 338137"/>
                  <a:gd name="connsiteY23" fmla="*/ 187325 h 288925"/>
                  <a:gd name="connsiteX24" fmla="*/ 254922 w 338137"/>
                  <a:gd name="connsiteY24" fmla="*/ 127000 h 288925"/>
                  <a:gd name="connsiteX25" fmla="*/ 234950 w 338137"/>
                  <a:gd name="connsiteY25" fmla="*/ 147638 h 288925"/>
                  <a:gd name="connsiteX26" fmla="*/ 276225 w 338137"/>
                  <a:gd name="connsiteY26" fmla="*/ 147638 h 288925"/>
                  <a:gd name="connsiteX27" fmla="*/ 254922 w 338137"/>
                  <a:gd name="connsiteY27" fmla="*/ 127000 h 288925"/>
                  <a:gd name="connsiteX28" fmla="*/ 130590 w 338137"/>
                  <a:gd name="connsiteY28" fmla="*/ 100012 h 288925"/>
                  <a:gd name="connsiteX29" fmla="*/ 92075 w 338137"/>
                  <a:gd name="connsiteY29" fmla="*/ 147895 h 288925"/>
                  <a:gd name="connsiteX30" fmla="*/ 105356 w 338137"/>
                  <a:gd name="connsiteY30" fmla="*/ 147895 h 288925"/>
                  <a:gd name="connsiteX31" fmla="*/ 226214 w 338137"/>
                  <a:gd name="connsiteY31" fmla="*/ 147895 h 288925"/>
                  <a:gd name="connsiteX32" fmla="*/ 255432 w 338137"/>
                  <a:gd name="connsiteY32" fmla="*/ 117303 h 288925"/>
                  <a:gd name="connsiteX33" fmla="*/ 285979 w 338137"/>
                  <a:gd name="connsiteY33" fmla="*/ 147895 h 288925"/>
                  <a:gd name="connsiteX34" fmla="*/ 295275 w 338137"/>
                  <a:gd name="connsiteY34" fmla="*/ 149225 h 288925"/>
                  <a:gd name="connsiteX35" fmla="*/ 255432 w 338137"/>
                  <a:gd name="connsiteY35" fmla="*/ 100012 h 288925"/>
                  <a:gd name="connsiteX36" fmla="*/ 130590 w 338137"/>
                  <a:gd name="connsiteY36" fmla="*/ 100012 h 288925"/>
                  <a:gd name="connsiteX37" fmla="*/ 131008 w 338137"/>
                  <a:gd name="connsiteY37" fmla="*/ 85725 h 288925"/>
                  <a:gd name="connsiteX38" fmla="*/ 255022 w 338137"/>
                  <a:gd name="connsiteY38" fmla="*/ 85725 h 288925"/>
                  <a:gd name="connsiteX39" fmla="*/ 309113 w 338137"/>
                  <a:gd name="connsiteY39" fmla="*/ 153019 h 288925"/>
                  <a:gd name="connsiteX40" fmla="*/ 338137 w 338137"/>
                  <a:gd name="connsiteY40" fmla="*/ 207117 h 288925"/>
                  <a:gd name="connsiteX41" fmla="*/ 320986 w 338137"/>
                  <a:gd name="connsiteY41" fmla="*/ 251980 h 288925"/>
                  <a:gd name="connsiteX42" fmla="*/ 320986 w 338137"/>
                  <a:gd name="connsiteY42" fmla="*/ 288925 h 288925"/>
                  <a:gd name="connsiteX43" fmla="*/ 274811 w 338137"/>
                  <a:gd name="connsiteY43" fmla="*/ 288925 h 288925"/>
                  <a:gd name="connsiteX44" fmla="*/ 274811 w 338137"/>
                  <a:gd name="connsiteY44" fmla="*/ 266494 h 288925"/>
                  <a:gd name="connsiteX45" fmla="*/ 112538 w 338137"/>
                  <a:gd name="connsiteY45" fmla="*/ 266494 h 288925"/>
                  <a:gd name="connsiteX46" fmla="*/ 112538 w 338137"/>
                  <a:gd name="connsiteY46" fmla="*/ 288925 h 288925"/>
                  <a:gd name="connsiteX47" fmla="*/ 66363 w 338137"/>
                  <a:gd name="connsiteY47" fmla="*/ 288925 h 288925"/>
                  <a:gd name="connsiteX48" fmla="*/ 66363 w 338137"/>
                  <a:gd name="connsiteY48" fmla="*/ 251980 h 288925"/>
                  <a:gd name="connsiteX49" fmla="*/ 49212 w 338137"/>
                  <a:gd name="connsiteY49" fmla="*/ 207117 h 288925"/>
                  <a:gd name="connsiteX50" fmla="*/ 78237 w 338137"/>
                  <a:gd name="connsiteY50" fmla="*/ 153019 h 288925"/>
                  <a:gd name="connsiteX51" fmla="*/ 131008 w 338137"/>
                  <a:gd name="connsiteY51" fmla="*/ 85725 h 288925"/>
                  <a:gd name="connsiteX52" fmla="*/ 65088 w 338137"/>
                  <a:gd name="connsiteY52" fmla="*/ 0 h 288925"/>
                  <a:gd name="connsiteX53" fmla="*/ 69073 w 338137"/>
                  <a:gd name="connsiteY53" fmla="*/ 5220 h 288925"/>
                  <a:gd name="connsiteX54" fmla="*/ 69073 w 338137"/>
                  <a:gd name="connsiteY54" fmla="*/ 13050 h 288925"/>
                  <a:gd name="connsiteX55" fmla="*/ 130175 w 338137"/>
                  <a:gd name="connsiteY55" fmla="*/ 67859 h 288925"/>
                  <a:gd name="connsiteX56" fmla="*/ 69073 w 338137"/>
                  <a:gd name="connsiteY56" fmla="*/ 67859 h 288925"/>
                  <a:gd name="connsiteX57" fmla="*/ 69073 w 338137"/>
                  <a:gd name="connsiteY57" fmla="*/ 130499 h 288925"/>
                  <a:gd name="connsiteX58" fmla="*/ 62431 w 338137"/>
                  <a:gd name="connsiteY58" fmla="*/ 147463 h 288925"/>
                  <a:gd name="connsiteX59" fmla="*/ 45163 w 338137"/>
                  <a:gd name="connsiteY59" fmla="*/ 153988 h 288925"/>
                  <a:gd name="connsiteX60" fmla="*/ 43835 w 338137"/>
                  <a:gd name="connsiteY60" fmla="*/ 153988 h 288925"/>
                  <a:gd name="connsiteX61" fmla="*/ 18597 w 338137"/>
                  <a:gd name="connsiteY61" fmla="*/ 130499 h 288925"/>
                  <a:gd name="connsiteX62" fmla="*/ 23910 w 338137"/>
                  <a:gd name="connsiteY62" fmla="*/ 125279 h 288925"/>
                  <a:gd name="connsiteX63" fmla="*/ 27895 w 338137"/>
                  <a:gd name="connsiteY63" fmla="*/ 130499 h 288925"/>
                  <a:gd name="connsiteX64" fmla="*/ 43835 w 338137"/>
                  <a:gd name="connsiteY64" fmla="*/ 144853 h 288925"/>
                  <a:gd name="connsiteX65" fmla="*/ 45163 w 338137"/>
                  <a:gd name="connsiteY65" fmla="*/ 144853 h 288925"/>
                  <a:gd name="connsiteX66" fmla="*/ 55790 w 338137"/>
                  <a:gd name="connsiteY66" fmla="*/ 140938 h 288925"/>
                  <a:gd name="connsiteX67" fmla="*/ 59774 w 338137"/>
                  <a:gd name="connsiteY67" fmla="*/ 130499 h 288925"/>
                  <a:gd name="connsiteX68" fmla="*/ 59774 w 338137"/>
                  <a:gd name="connsiteY68" fmla="*/ 67859 h 288925"/>
                  <a:gd name="connsiteX69" fmla="*/ 0 w 338137"/>
                  <a:gd name="connsiteY69" fmla="*/ 67859 h 288925"/>
                  <a:gd name="connsiteX70" fmla="*/ 59774 w 338137"/>
                  <a:gd name="connsiteY70" fmla="*/ 13050 h 288925"/>
                  <a:gd name="connsiteX71" fmla="*/ 59774 w 338137"/>
                  <a:gd name="connsiteY71" fmla="*/ 5220 h 288925"/>
                  <a:gd name="connsiteX72" fmla="*/ 65088 w 338137"/>
                  <a:gd name="connsiteY72" fmla="*/ 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38137" h="288925">
                    <a:moveTo>
                      <a:pt x="137328" y="214312"/>
                    </a:moveTo>
                    <a:cubicBezTo>
                      <a:pt x="134676" y="214312"/>
                      <a:pt x="133350" y="215673"/>
                      <a:pt x="133350" y="218394"/>
                    </a:cubicBezTo>
                    <a:cubicBezTo>
                      <a:pt x="133350" y="221116"/>
                      <a:pt x="134676" y="223837"/>
                      <a:pt x="137328" y="223837"/>
                    </a:cubicBezTo>
                    <a:cubicBezTo>
                      <a:pt x="137328" y="223837"/>
                      <a:pt x="137328" y="223837"/>
                      <a:pt x="250023" y="223837"/>
                    </a:cubicBezTo>
                    <a:cubicBezTo>
                      <a:pt x="252674" y="223837"/>
                      <a:pt x="254000" y="221116"/>
                      <a:pt x="254000" y="218394"/>
                    </a:cubicBezTo>
                    <a:cubicBezTo>
                      <a:pt x="254000" y="215673"/>
                      <a:pt x="252674" y="214312"/>
                      <a:pt x="250023" y="214312"/>
                    </a:cubicBezTo>
                    <a:cubicBezTo>
                      <a:pt x="250023" y="214312"/>
                      <a:pt x="250023" y="214312"/>
                      <a:pt x="137328" y="214312"/>
                    </a:cubicBezTo>
                    <a:close/>
                    <a:moveTo>
                      <a:pt x="137328" y="196850"/>
                    </a:moveTo>
                    <a:cubicBezTo>
                      <a:pt x="134676" y="196850"/>
                      <a:pt x="133350" y="198211"/>
                      <a:pt x="133350" y="200932"/>
                    </a:cubicBezTo>
                    <a:cubicBezTo>
                      <a:pt x="133350" y="203654"/>
                      <a:pt x="134676" y="206375"/>
                      <a:pt x="137328" y="206375"/>
                    </a:cubicBezTo>
                    <a:cubicBezTo>
                      <a:pt x="137328" y="206375"/>
                      <a:pt x="137328" y="206375"/>
                      <a:pt x="250023" y="206375"/>
                    </a:cubicBezTo>
                    <a:cubicBezTo>
                      <a:pt x="252674" y="206375"/>
                      <a:pt x="254000" y="203654"/>
                      <a:pt x="254000" y="200932"/>
                    </a:cubicBezTo>
                    <a:cubicBezTo>
                      <a:pt x="254000" y="198211"/>
                      <a:pt x="252674" y="196850"/>
                      <a:pt x="250023" y="196850"/>
                    </a:cubicBezTo>
                    <a:cubicBezTo>
                      <a:pt x="250023" y="196850"/>
                      <a:pt x="250023" y="196850"/>
                      <a:pt x="137328" y="196850"/>
                    </a:cubicBezTo>
                    <a:close/>
                    <a:moveTo>
                      <a:pt x="288925" y="187325"/>
                    </a:moveTo>
                    <a:cubicBezTo>
                      <a:pt x="278404" y="187325"/>
                      <a:pt x="269875" y="195854"/>
                      <a:pt x="269875" y="206375"/>
                    </a:cubicBezTo>
                    <a:cubicBezTo>
                      <a:pt x="269875" y="216896"/>
                      <a:pt x="278404" y="225425"/>
                      <a:pt x="288925" y="225425"/>
                    </a:cubicBezTo>
                    <a:cubicBezTo>
                      <a:pt x="299446" y="225425"/>
                      <a:pt x="307975" y="216896"/>
                      <a:pt x="307975" y="206375"/>
                    </a:cubicBezTo>
                    <a:cubicBezTo>
                      <a:pt x="307975" y="195854"/>
                      <a:pt x="299446" y="187325"/>
                      <a:pt x="288925" y="187325"/>
                    </a:cubicBezTo>
                    <a:close/>
                    <a:moveTo>
                      <a:pt x="98425" y="187325"/>
                    </a:moveTo>
                    <a:cubicBezTo>
                      <a:pt x="87904" y="187325"/>
                      <a:pt x="79375" y="195854"/>
                      <a:pt x="79375" y="206375"/>
                    </a:cubicBezTo>
                    <a:cubicBezTo>
                      <a:pt x="79375" y="216896"/>
                      <a:pt x="87904" y="225425"/>
                      <a:pt x="98425" y="225425"/>
                    </a:cubicBezTo>
                    <a:cubicBezTo>
                      <a:pt x="108946" y="225425"/>
                      <a:pt x="117475" y="216896"/>
                      <a:pt x="117475" y="206375"/>
                    </a:cubicBezTo>
                    <a:cubicBezTo>
                      <a:pt x="117475" y="195854"/>
                      <a:pt x="108946" y="187325"/>
                      <a:pt x="98425" y="187325"/>
                    </a:cubicBezTo>
                    <a:close/>
                    <a:moveTo>
                      <a:pt x="254922" y="127000"/>
                    </a:moveTo>
                    <a:cubicBezTo>
                      <a:pt x="244270" y="127000"/>
                      <a:pt x="234950" y="136029"/>
                      <a:pt x="234950" y="147638"/>
                    </a:cubicBezTo>
                    <a:cubicBezTo>
                      <a:pt x="234950" y="147638"/>
                      <a:pt x="234950" y="147638"/>
                      <a:pt x="276225" y="147638"/>
                    </a:cubicBezTo>
                    <a:cubicBezTo>
                      <a:pt x="276225" y="136029"/>
                      <a:pt x="266905" y="127000"/>
                      <a:pt x="254922" y="127000"/>
                    </a:cubicBezTo>
                    <a:close/>
                    <a:moveTo>
                      <a:pt x="130590" y="100012"/>
                    </a:moveTo>
                    <a:cubicBezTo>
                      <a:pt x="113325" y="100012"/>
                      <a:pt x="98716" y="119963"/>
                      <a:pt x="92075" y="147895"/>
                    </a:cubicBezTo>
                    <a:cubicBezTo>
                      <a:pt x="96060" y="147895"/>
                      <a:pt x="101372" y="147895"/>
                      <a:pt x="105356" y="147895"/>
                    </a:cubicBezTo>
                    <a:cubicBezTo>
                      <a:pt x="105356" y="147895"/>
                      <a:pt x="105356" y="147895"/>
                      <a:pt x="226214" y="147895"/>
                    </a:cubicBezTo>
                    <a:cubicBezTo>
                      <a:pt x="226214" y="130604"/>
                      <a:pt x="239495" y="117303"/>
                      <a:pt x="255432" y="117303"/>
                    </a:cubicBezTo>
                    <a:cubicBezTo>
                      <a:pt x="272697" y="117303"/>
                      <a:pt x="285979" y="130604"/>
                      <a:pt x="285979" y="147895"/>
                    </a:cubicBezTo>
                    <a:cubicBezTo>
                      <a:pt x="288635" y="147895"/>
                      <a:pt x="292619" y="147895"/>
                      <a:pt x="295275" y="149225"/>
                    </a:cubicBezTo>
                    <a:cubicBezTo>
                      <a:pt x="288635" y="119963"/>
                      <a:pt x="274026" y="100012"/>
                      <a:pt x="255432" y="100012"/>
                    </a:cubicBezTo>
                    <a:cubicBezTo>
                      <a:pt x="255432" y="100012"/>
                      <a:pt x="255432" y="100012"/>
                      <a:pt x="130590" y="100012"/>
                    </a:cubicBezTo>
                    <a:close/>
                    <a:moveTo>
                      <a:pt x="131008" y="85725"/>
                    </a:moveTo>
                    <a:cubicBezTo>
                      <a:pt x="131008" y="85725"/>
                      <a:pt x="131008" y="85725"/>
                      <a:pt x="255022" y="85725"/>
                    </a:cubicBezTo>
                    <a:cubicBezTo>
                      <a:pt x="282727" y="85725"/>
                      <a:pt x="303836" y="114754"/>
                      <a:pt x="309113" y="153019"/>
                    </a:cubicBezTo>
                    <a:cubicBezTo>
                      <a:pt x="327583" y="163575"/>
                      <a:pt x="338137" y="183367"/>
                      <a:pt x="338137" y="207117"/>
                    </a:cubicBezTo>
                    <a:cubicBezTo>
                      <a:pt x="338137" y="224271"/>
                      <a:pt x="332860" y="240104"/>
                      <a:pt x="320986" y="251980"/>
                    </a:cubicBezTo>
                    <a:cubicBezTo>
                      <a:pt x="320986" y="251980"/>
                      <a:pt x="320986" y="251980"/>
                      <a:pt x="320986" y="288925"/>
                    </a:cubicBezTo>
                    <a:cubicBezTo>
                      <a:pt x="320986" y="288925"/>
                      <a:pt x="320986" y="288925"/>
                      <a:pt x="274811" y="288925"/>
                    </a:cubicBezTo>
                    <a:cubicBezTo>
                      <a:pt x="274811" y="288925"/>
                      <a:pt x="274811" y="288925"/>
                      <a:pt x="274811" y="266494"/>
                    </a:cubicBezTo>
                    <a:cubicBezTo>
                      <a:pt x="274811" y="266494"/>
                      <a:pt x="274811" y="266494"/>
                      <a:pt x="112538" y="266494"/>
                    </a:cubicBezTo>
                    <a:cubicBezTo>
                      <a:pt x="112538" y="266494"/>
                      <a:pt x="112538" y="266494"/>
                      <a:pt x="112538" y="288925"/>
                    </a:cubicBezTo>
                    <a:cubicBezTo>
                      <a:pt x="112538" y="288925"/>
                      <a:pt x="112538" y="288925"/>
                      <a:pt x="66363" y="288925"/>
                    </a:cubicBezTo>
                    <a:cubicBezTo>
                      <a:pt x="66363" y="288925"/>
                      <a:pt x="66363" y="288925"/>
                      <a:pt x="66363" y="251980"/>
                    </a:cubicBezTo>
                    <a:cubicBezTo>
                      <a:pt x="54489" y="240104"/>
                      <a:pt x="49212" y="224271"/>
                      <a:pt x="49212" y="207117"/>
                    </a:cubicBezTo>
                    <a:cubicBezTo>
                      <a:pt x="49212" y="183367"/>
                      <a:pt x="58447" y="163575"/>
                      <a:pt x="78237" y="153019"/>
                    </a:cubicBezTo>
                    <a:cubicBezTo>
                      <a:pt x="83514" y="114754"/>
                      <a:pt x="104623" y="85725"/>
                      <a:pt x="131008" y="85725"/>
                    </a:cubicBezTo>
                    <a:close/>
                    <a:moveTo>
                      <a:pt x="65088" y="0"/>
                    </a:moveTo>
                    <a:cubicBezTo>
                      <a:pt x="66416" y="0"/>
                      <a:pt x="69073" y="2610"/>
                      <a:pt x="69073" y="5220"/>
                    </a:cubicBezTo>
                    <a:cubicBezTo>
                      <a:pt x="69073" y="5220"/>
                      <a:pt x="69073" y="5220"/>
                      <a:pt x="69073" y="13050"/>
                    </a:cubicBezTo>
                    <a:cubicBezTo>
                      <a:pt x="99624" y="14355"/>
                      <a:pt x="124862" y="37845"/>
                      <a:pt x="130175" y="67859"/>
                    </a:cubicBezTo>
                    <a:lnTo>
                      <a:pt x="69073" y="67859"/>
                    </a:lnTo>
                    <a:cubicBezTo>
                      <a:pt x="69073" y="67859"/>
                      <a:pt x="69073" y="67859"/>
                      <a:pt x="69073" y="130499"/>
                    </a:cubicBezTo>
                    <a:cubicBezTo>
                      <a:pt x="69073" y="135718"/>
                      <a:pt x="66416" y="142243"/>
                      <a:pt x="62431" y="147463"/>
                    </a:cubicBezTo>
                    <a:cubicBezTo>
                      <a:pt x="57118" y="151378"/>
                      <a:pt x="51805" y="153988"/>
                      <a:pt x="45163" y="153988"/>
                    </a:cubicBezTo>
                    <a:cubicBezTo>
                      <a:pt x="45163" y="153988"/>
                      <a:pt x="45163" y="153988"/>
                      <a:pt x="43835" y="153988"/>
                    </a:cubicBezTo>
                    <a:cubicBezTo>
                      <a:pt x="30552" y="153988"/>
                      <a:pt x="18597" y="143548"/>
                      <a:pt x="18597" y="130499"/>
                    </a:cubicBezTo>
                    <a:cubicBezTo>
                      <a:pt x="18597" y="127889"/>
                      <a:pt x="21253" y="125279"/>
                      <a:pt x="23910" y="125279"/>
                    </a:cubicBezTo>
                    <a:cubicBezTo>
                      <a:pt x="26567" y="125279"/>
                      <a:pt x="27895" y="127889"/>
                      <a:pt x="27895" y="130499"/>
                    </a:cubicBezTo>
                    <a:cubicBezTo>
                      <a:pt x="27895" y="138328"/>
                      <a:pt x="35865" y="144853"/>
                      <a:pt x="43835" y="144853"/>
                    </a:cubicBezTo>
                    <a:cubicBezTo>
                      <a:pt x="43835" y="144853"/>
                      <a:pt x="43835" y="144853"/>
                      <a:pt x="45163" y="144853"/>
                    </a:cubicBezTo>
                    <a:cubicBezTo>
                      <a:pt x="49148" y="144853"/>
                      <a:pt x="53133" y="143548"/>
                      <a:pt x="55790" y="140938"/>
                    </a:cubicBezTo>
                    <a:cubicBezTo>
                      <a:pt x="58446" y="138328"/>
                      <a:pt x="59774" y="134413"/>
                      <a:pt x="59774" y="130499"/>
                    </a:cubicBezTo>
                    <a:cubicBezTo>
                      <a:pt x="59774" y="130499"/>
                      <a:pt x="59774" y="130499"/>
                      <a:pt x="59774" y="67859"/>
                    </a:cubicBezTo>
                    <a:cubicBezTo>
                      <a:pt x="59774" y="67859"/>
                      <a:pt x="59774" y="67859"/>
                      <a:pt x="0" y="67859"/>
                    </a:cubicBezTo>
                    <a:cubicBezTo>
                      <a:pt x="3985" y="37845"/>
                      <a:pt x="29223" y="14355"/>
                      <a:pt x="59774" y="13050"/>
                    </a:cubicBezTo>
                    <a:cubicBezTo>
                      <a:pt x="59774" y="13050"/>
                      <a:pt x="59774" y="13050"/>
                      <a:pt x="59774" y="5220"/>
                    </a:cubicBezTo>
                    <a:cubicBezTo>
                      <a:pt x="59774" y="2610"/>
                      <a:pt x="62431" y="0"/>
                      <a:pt x="65088" y="0"/>
                    </a:cubicBezTo>
                    <a:close/>
                  </a:path>
                </a:pathLst>
              </a:custGeom>
              <a:solidFill>
                <a:srgbClr val="D6508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2986FDD6-5790-44F5-8BD2-37B16965375F}"/>
              </a:ext>
            </a:extLst>
          </p:cNvPr>
          <p:cNvGrpSpPr/>
          <p:nvPr/>
        </p:nvGrpSpPr>
        <p:grpSpPr>
          <a:xfrm>
            <a:off x="7517344" y="2130298"/>
            <a:ext cx="3203336" cy="3209653"/>
            <a:chOff x="7710155" y="1913959"/>
            <a:chExt cx="3203336" cy="3209653"/>
          </a:xfrm>
        </p:grpSpPr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C1C9B38A-7CD3-481C-BCD2-99A6C2D4E42B}"/>
                </a:ext>
              </a:extLst>
            </p:cNvPr>
            <p:cNvGrpSpPr/>
            <p:nvPr/>
          </p:nvGrpSpPr>
          <p:grpSpPr>
            <a:xfrm>
              <a:off x="7710155" y="1913959"/>
              <a:ext cx="3203336" cy="1014984"/>
              <a:chOff x="8119730" y="1913959"/>
              <a:chExt cx="3203336" cy="1014984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="" xmlns:a16="http://schemas.microsoft.com/office/drawing/2014/main" id="{1D23A8F2-9A27-4CD2-8EFC-4C253EBEFB32}"/>
                  </a:ext>
                </a:extLst>
              </p:cNvPr>
              <p:cNvGrpSpPr/>
              <p:nvPr/>
            </p:nvGrpSpPr>
            <p:grpSpPr>
              <a:xfrm>
                <a:off x="9358204" y="2042150"/>
                <a:ext cx="1964862" cy="869739"/>
                <a:chOff x="9134714" y="4931590"/>
                <a:chExt cx="1964862" cy="869739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="" xmlns:a16="http://schemas.microsoft.com/office/drawing/2014/main" id="{C7F538E7-918F-4F03-BC47-828DE5F4951A}"/>
                    </a:ext>
                  </a:extLst>
                </p:cNvPr>
                <p:cNvSpPr/>
                <p:nvPr/>
              </p:nvSpPr>
              <p:spPr>
                <a:xfrm>
                  <a:off x="9817231" y="5102875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r>
                    <a:rPr lang="zh-CN" altLang="en-US" sz="1467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关键词</a:t>
                  </a: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="" xmlns:a16="http://schemas.microsoft.com/office/drawing/2014/main" id="{528E47A0-EE89-49E8-8AC7-56B9C6AFB0D9}"/>
                    </a:ext>
                  </a:extLst>
                </p:cNvPr>
                <p:cNvSpPr/>
                <p:nvPr/>
              </p:nvSpPr>
              <p:spPr>
                <a:xfrm>
                  <a:off x="9134714" y="4931590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62500" lnSpcReduction="20000"/>
                </a:bodyPr>
                <a:lstStyle/>
                <a:p>
                  <a:r>
                    <a:rPr lang="en-US" sz="3733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="" xmlns:a16="http://schemas.microsoft.com/office/drawing/2014/main" id="{8F11497C-C18B-4E94-BA41-4A0731D83AAD}"/>
                    </a:ext>
                  </a:extLst>
                </p:cNvPr>
                <p:cNvSpPr/>
                <p:nvPr/>
              </p:nvSpPr>
              <p:spPr>
                <a:xfrm>
                  <a:off x="9134714" y="5514383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/>
                <a:p>
                  <a:pPr>
                    <a:lnSpc>
                      <a:spcPts val="18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+mn-ea"/>
                      <a:sym typeface="+mn-lt"/>
                    </a:rPr>
                    <a:t>请在此处添加具体内容，文字尽量言简意赅，简单描述即可，不必过于繁琐，注意版面的美观度。</a:t>
                  </a: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="" xmlns:a16="http://schemas.microsoft.com/office/drawing/2014/main" id="{3110CFAA-93C3-48A2-98B2-2D63102E4941}"/>
                  </a:ext>
                </a:extLst>
              </p:cNvPr>
              <p:cNvGrpSpPr/>
              <p:nvPr/>
            </p:nvGrpSpPr>
            <p:grpSpPr>
              <a:xfrm>
                <a:off x="8119730" y="1913959"/>
                <a:ext cx="1014984" cy="1014984"/>
                <a:chOff x="8119730" y="1913959"/>
                <a:chExt cx="1014984" cy="1014984"/>
              </a:xfrm>
            </p:grpSpPr>
            <p:sp>
              <p:nvSpPr>
                <p:cNvPr id="40" name="椭圆 39">
                  <a:extLst>
                    <a:ext uri="{FF2B5EF4-FFF2-40B4-BE49-F238E27FC236}">
                      <a16:creationId xmlns="" xmlns:a16="http://schemas.microsoft.com/office/drawing/2014/main" id="{39CF4422-FB31-41FA-BCE7-1A16D2D125AA}"/>
                    </a:ext>
                  </a:extLst>
                </p:cNvPr>
                <p:cNvSpPr/>
                <p:nvPr/>
              </p:nvSpPr>
              <p:spPr>
                <a:xfrm>
                  <a:off x="8121471" y="1915700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弧形 40">
                  <a:extLst>
                    <a:ext uri="{FF2B5EF4-FFF2-40B4-BE49-F238E27FC236}">
                      <a16:creationId xmlns="" xmlns:a16="http://schemas.microsoft.com/office/drawing/2014/main" id="{1865DDAD-521C-44E6-8BE6-7554505C0312}"/>
                    </a:ext>
                  </a:extLst>
                </p:cNvPr>
                <p:cNvSpPr/>
                <p:nvPr/>
              </p:nvSpPr>
              <p:spPr>
                <a:xfrm>
                  <a:off x="8119730" y="1913959"/>
                  <a:ext cx="1014984" cy="1014984"/>
                </a:xfrm>
                <a:prstGeom prst="arc">
                  <a:avLst>
                    <a:gd name="adj1" fmla="val 16200000"/>
                    <a:gd name="adj2" fmla="val 22079"/>
                  </a:avLst>
                </a:prstGeom>
                <a:ln w="101600">
                  <a:solidFill>
                    <a:srgbClr val="D650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="" xmlns:a16="http://schemas.microsoft.com/office/drawing/2014/main" id="{78BFB576-DCDB-4C58-8753-0DDF6C4D3FC0}"/>
                    </a:ext>
                  </a:extLst>
                </p:cNvPr>
                <p:cNvSpPr/>
                <p:nvPr/>
              </p:nvSpPr>
              <p:spPr>
                <a:xfrm>
                  <a:off x="8417873" y="2181676"/>
                  <a:ext cx="479554" cy="475502"/>
                </a:xfrm>
                <a:custGeom>
                  <a:avLst/>
                  <a:gdLst>
                    <a:gd name="connsiteX0" fmla="*/ 192254 w 338138"/>
                    <a:gd name="connsiteY0" fmla="*/ 135421 h 335282"/>
                    <a:gd name="connsiteX1" fmla="*/ 152810 w 338138"/>
                    <a:gd name="connsiteY1" fmla="*/ 151158 h 335282"/>
                    <a:gd name="connsiteX2" fmla="*/ 152810 w 338138"/>
                    <a:gd name="connsiteY2" fmla="*/ 229842 h 335282"/>
                    <a:gd name="connsiteX3" fmla="*/ 232697 w 338138"/>
                    <a:gd name="connsiteY3" fmla="*/ 229842 h 335282"/>
                    <a:gd name="connsiteX4" fmla="*/ 232697 w 338138"/>
                    <a:gd name="connsiteY4" fmla="*/ 151158 h 335282"/>
                    <a:gd name="connsiteX5" fmla="*/ 192254 w 338138"/>
                    <a:gd name="connsiteY5" fmla="*/ 135421 h 335282"/>
                    <a:gd name="connsiteX6" fmla="*/ 238125 w 338138"/>
                    <a:gd name="connsiteY6" fmla="*/ 69850 h 335282"/>
                    <a:gd name="connsiteX7" fmla="*/ 225425 w 338138"/>
                    <a:gd name="connsiteY7" fmla="*/ 80963 h 335282"/>
                    <a:gd name="connsiteX8" fmla="*/ 238125 w 338138"/>
                    <a:gd name="connsiteY8" fmla="*/ 92076 h 335282"/>
                    <a:gd name="connsiteX9" fmla="*/ 250825 w 338138"/>
                    <a:gd name="connsiteY9" fmla="*/ 80963 h 335282"/>
                    <a:gd name="connsiteX10" fmla="*/ 238125 w 338138"/>
                    <a:gd name="connsiteY10" fmla="*/ 69850 h 335282"/>
                    <a:gd name="connsiteX11" fmla="*/ 214313 w 338138"/>
                    <a:gd name="connsiteY11" fmla="*/ 57150 h 335282"/>
                    <a:gd name="connsiteX12" fmla="*/ 263526 w 338138"/>
                    <a:gd name="connsiteY12" fmla="*/ 57150 h 335282"/>
                    <a:gd name="connsiteX13" fmla="*/ 263526 w 338138"/>
                    <a:gd name="connsiteY13" fmla="*/ 106363 h 335282"/>
                    <a:gd name="connsiteX14" fmla="*/ 214313 w 338138"/>
                    <a:gd name="connsiteY14" fmla="*/ 106363 h 335282"/>
                    <a:gd name="connsiteX15" fmla="*/ 49213 w 338138"/>
                    <a:gd name="connsiteY15" fmla="*/ 57150 h 335282"/>
                    <a:gd name="connsiteX16" fmla="*/ 195263 w 338138"/>
                    <a:gd name="connsiteY16" fmla="*/ 57150 h 335282"/>
                    <a:gd name="connsiteX17" fmla="*/ 195263 w 338138"/>
                    <a:gd name="connsiteY17" fmla="*/ 106363 h 335282"/>
                    <a:gd name="connsiteX18" fmla="*/ 49213 w 338138"/>
                    <a:gd name="connsiteY18" fmla="*/ 106363 h 335282"/>
                    <a:gd name="connsiteX19" fmla="*/ 22225 w 338138"/>
                    <a:gd name="connsiteY19" fmla="*/ 28575 h 335282"/>
                    <a:gd name="connsiteX20" fmla="*/ 22225 w 338138"/>
                    <a:gd name="connsiteY20" fmla="*/ 269875 h 335282"/>
                    <a:gd name="connsiteX21" fmla="*/ 241853 w 338138"/>
                    <a:gd name="connsiteY21" fmla="*/ 269875 h 335282"/>
                    <a:gd name="connsiteX22" fmla="*/ 247114 w 338138"/>
                    <a:gd name="connsiteY22" fmla="*/ 259384 h 335282"/>
                    <a:gd name="connsiteX23" fmla="*/ 233962 w 338138"/>
                    <a:gd name="connsiteY23" fmla="*/ 248892 h 335282"/>
                    <a:gd name="connsiteX24" fmla="*/ 155054 w 338138"/>
                    <a:gd name="connsiteY24" fmla="*/ 251515 h 335282"/>
                    <a:gd name="connsiteX25" fmla="*/ 49843 w 338138"/>
                    <a:gd name="connsiteY25" fmla="*/ 251515 h 335282"/>
                    <a:gd name="connsiteX26" fmla="*/ 49843 w 338138"/>
                    <a:gd name="connsiteY26" fmla="*/ 231844 h 335282"/>
                    <a:gd name="connsiteX27" fmla="*/ 135327 w 338138"/>
                    <a:gd name="connsiteY27" fmla="*/ 231844 h 335282"/>
                    <a:gd name="connsiteX28" fmla="*/ 122175 w 338138"/>
                    <a:gd name="connsiteY28" fmla="*/ 201682 h 335282"/>
                    <a:gd name="connsiteX29" fmla="*/ 49843 w 338138"/>
                    <a:gd name="connsiteY29" fmla="*/ 201682 h 335282"/>
                    <a:gd name="connsiteX30" fmla="*/ 49843 w 338138"/>
                    <a:gd name="connsiteY30" fmla="*/ 183322 h 335282"/>
                    <a:gd name="connsiteX31" fmla="*/ 120860 w 338138"/>
                    <a:gd name="connsiteY31" fmla="*/ 183322 h 335282"/>
                    <a:gd name="connsiteX32" fmla="*/ 131381 w 338138"/>
                    <a:gd name="connsiteY32" fmla="*/ 153159 h 335282"/>
                    <a:gd name="connsiteX33" fmla="*/ 49843 w 338138"/>
                    <a:gd name="connsiteY33" fmla="*/ 153159 h 335282"/>
                    <a:gd name="connsiteX34" fmla="*/ 49843 w 338138"/>
                    <a:gd name="connsiteY34" fmla="*/ 134800 h 335282"/>
                    <a:gd name="connsiteX35" fmla="*/ 147163 w 338138"/>
                    <a:gd name="connsiteY35" fmla="*/ 134800 h 335282"/>
                    <a:gd name="connsiteX36" fmla="*/ 243168 w 338138"/>
                    <a:gd name="connsiteY36" fmla="*/ 138734 h 335282"/>
                    <a:gd name="connsiteX37" fmla="*/ 251059 w 338138"/>
                    <a:gd name="connsiteY37" fmla="*/ 231844 h 335282"/>
                    <a:gd name="connsiteX38" fmla="*/ 264210 w 338138"/>
                    <a:gd name="connsiteY38" fmla="*/ 243647 h 335282"/>
                    <a:gd name="connsiteX39" fmla="*/ 272101 w 338138"/>
                    <a:gd name="connsiteY39" fmla="*/ 238401 h 335282"/>
                    <a:gd name="connsiteX40" fmla="*/ 290513 w 338138"/>
                    <a:gd name="connsiteY40" fmla="*/ 256761 h 335282"/>
                    <a:gd name="connsiteX41" fmla="*/ 290513 w 338138"/>
                    <a:gd name="connsiteY41" fmla="*/ 28575 h 335282"/>
                    <a:gd name="connsiteX42" fmla="*/ 22225 w 338138"/>
                    <a:gd name="connsiteY42" fmla="*/ 28575 h 335282"/>
                    <a:gd name="connsiteX43" fmla="*/ 0 w 338138"/>
                    <a:gd name="connsiteY43" fmla="*/ 0 h 335282"/>
                    <a:gd name="connsiteX44" fmla="*/ 311721 w 338138"/>
                    <a:gd name="connsiteY44" fmla="*/ 0 h 335282"/>
                    <a:gd name="connsiteX45" fmla="*/ 311721 w 338138"/>
                    <a:gd name="connsiteY45" fmla="*/ 278479 h 335282"/>
                    <a:gd name="connsiteX46" fmla="*/ 338138 w 338138"/>
                    <a:gd name="connsiteY46" fmla="*/ 304875 h 335282"/>
                    <a:gd name="connsiteX47" fmla="*/ 330213 w 338138"/>
                    <a:gd name="connsiteY47" fmla="*/ 325992 h 335282"/>
                    <a:gd name="connsiteX48" fmla="*/ 307759 w 338138"/>
                    <a:gd name="connsiteY48" fmla="*/ 335230 h 335282"/>
                    <a:gd name="connsiteX49" fmla="*/ 262850 w 338138"/>
                    <a:gd name="connsiteY49" fmla="*/ 291677 h 335282"/>
                    <a:gd name="connsiteX50" fmla="*/ 0 w 338138"/>
                    <a:gd name="connsiteY50" fmla="*/ 291677 h 335282"/>
                    <a:gd name="connsiteX51" fmla="*/ 0 w 338138"/>
                    <a:gd name="connsiteY51" fmla="*/ 0 h 335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338138" h="335282">
                      <a:moveTo>
                        <a:pt x="192254" y="135421"/>
                      </a:moveTo>
                      <a:cubicBezTo>
                        <a:pt x="177774" y="135421"/>
                        <a:pt x="163461" y="140666"/>
                        <a:pt x="152810" y="151158"/>
                      </a:cubicBezTo>
                      <a:cubicBezTo>
                        <a:pt x="130175" y="173452"/>
                        <a:pt x="130175" y="207548"/>
                        <a:pt x="152810" y="229842"/>
                      </a:cubicBezTo>
                      <a:cubicBezTo>
                        <a:pt x="174113" y="250825"/>
                        <a:pt x="210062" y="250825"/>
                        <a:pt x="232697" y="229842"/>
                      </a:cubicBezTo>
                      <a:cubicBezTo>
                        <a:pt x="254000" y="207548"/>
                        <a:pt x="254000" y="173452"/>
                        <a:pt x="232697" y="151158"/>
                      </a:cubicBezTo>
                      <a:cubicBezTo>
                        <a:pt x="221379" y="140666"/>
                        <a:pt x="206733" y="135421"/>
                        <a:pt x="192254" y="135421"/>
                      </a:cubicBezTo>
                      <a:close/>
                      <a:moveTo>
                        <a:pt x="238125" y="69850"/>
                      </a:moveTo>
                      <a:cubicBezTo>
                        <a:pt x="231111" y="69850"/>
                        <a:pt x="225425" y="74825"/>
                        <a:pt x="225425" y="80963"/>
                      </a:cubicBezTo>
                      <a:cubicBezTo>
                        <a:pt x="225425" y="87101"/>
                        <a:pt x="231111" y="92076"/>
                        <a:pt x="238125" y="92076"/>
                      </a:cubicBezTo>
                      <a:cubicBezTo>
                        <a:pt x="245139" y="92076"/>
                        <a:pt x="250825" y="87101"/>
                        <a:pt x="250825" y="80963"/>
                      </a:cubicBezTo>
                      <a:cubicBezTo>
                        <a:pt x="250825" y="74825"/>
                        <a:pt x="245139" y="69850"/>
                        <a:pt x="238125" y="69850"/>
                      </a:cubicBezTo>
                      <a:close/>
                      <a:moveTo>
                        <a:pt x="214313" y="57150"/>
                      </a:moveTo>
                      <a:lnTo>
                        <a:pt x="263526" y="57150"/>
                      </a:lnTo>
                      <a:lnTo>
                        <a:pt x="263526" y="106363"/>
                      </a:lnTo>
                      <a:lnTo>
                        <a:pt x="214313" y="106363"/>
                      </a:lnTo>
                      <a:close/>
                      <a:moveTo>
                        <a:pt x="49213" y="57150"/>
                      </a:moveTo>
                      <a:lnTo>
                        <a:pt x="195263" y="57150"/>
                      </a:lnTo>
                      <a:lnTo>
                        <a:pt x="195263" y="106363"/>
                      </a:lnTo>
                      <a:lnTo>
                        <a:pt x="49213" y="106363"/>
                      </a:lnTo>
                      <a:close/>
                      <a:moveTo>
                        <a:pt x="22225" y="28575"/>
                      </a:moveTo>
                      <a:cubicBezTo>
                        <a:pt x="22225" y="28575"/>
                        <a:pt x="22225" y="28575"/>
                        <a:pt x="22225" y="269875"/>
                      </a:cubicBezTo>
                      <a:lnTo>
                        <a:pt x="241853" y="269875"/>
                      </a:lnTo>
                      <a:cubicBezTo>
                        <a:pt x="241853" y="269875"/>
                        <a:pt x="241853" y="269875"/>
                        <a:pt x="247114" y="259384"/>
                      </a:cubicBezTo>
                      <a:cubicBezTo>
                        <a:pt x="247114" y="259384"/>
                        <a:pt x="247114" y="259384"/>
                        <a:pt x="233962" y="248892"/>
                      </a:cubicBezTo>
                      <a:cubicBezTo>
                        <a:pt x="210289" y="264629"/>
                        <a:pt x="178726" y="265941"/>
                        <a:pt x="155054" y="251515"/>
                      </a:cubicBezTo>
                      <a:cubicBezTo>
                        <a:pt x="155054" y="251515"/>
                        <a:pt x="155054" y="251515"/>
                        <a:pt x="49843" y="251515"/>
                      </a:cubicBezTo>
                      <a:cubicBezTo>
                        <a:pt x="49843" y="251515"/>
                        <a:pt x="49843" y="251515"/>
                        <a:pt x="49843" y="231844"/>
                      </a:cubicBezTo>
                      <a:cubicBezTo>
                        <a:pt x="49843" y="231844"/>
                        <a:pt x="49843" y="231844"/>
                        <a:pt x="135327" y="231844"/>
                      </a:cubicBezTo>
                      <a:cubicBezTo>
                        <a:pt x="128751" y="222664"/>
                        <a:pt x="123490" y="213484"/>
                        <a:pt x="122175" y="201682"/>
                      </a:cubicBezTo>
                      <a:cubicBezTo>
                        <a:pt x="122175" y="201682"/>
                        <a:pt x="122175" y="201682"/>
                        <a:pt x="49843" y="201682"/>
                      </a:cubicBezTo>
                      <a:cubicBezTo>
                        <a:pt x="49843" y="201682"/>
                        <a:pt x="49843" y="201682"/>
                        <a:pt x="49843" y="183322"/>
                      </a:cubicBezTo>
                      <a:cubicBezTo>
                        <a:pt x="49843" y="183322"/>
                        <a:pt x="49843" y="183322"/>
                        <a:pt x="120860" y="183322"/>
                      </a:cubicBezTo>
                      <a:cubicBezTo>
                        <a:pt x="122175" y="172831"/>
                        <a:pt x="124806" y="162339"/>
                        <a:pt x="131381" y="153159"/>
                      </a:cubicBezTo>
                      <a:cubicBezTo>
                        <a:pt x="131381" y="153159"/>
                        <a:pt x="131381" y="153159"/>
                        <a:pt x="49843" y="153159"/>
                      </a:cubicBezTo>
                      <a:cubicBezTo>
                        <a:pt x="49843" y="153159"/>
                        <a:pt x="49843" y="153159"/>
                        <a:pt x="49843" y="134800"/>
                      </a:cubicBezTo>
                      <a:cubicBezTo>
                        <a:pt x="49843" y="134800"/>
                        <a:pt x="49843" y="134800"/>
                        <a:pt x="147163" y="134800"/>
                      </a:cubicBezTo>
                      <a:cubicBezTo>
                        <a:pt x="174781" y="111194"/>
                        <a:pt x="216865" y="112506"/>
                        <a:pt x="243168" y="138734"/>
                      </a:cubicBezTo>
                      <a:cubicBezTo>
                        <a:pt x="269471" y="164962"/>
                        <a:pt x="270786" y="202993"/>
                        <a:pt x="251059" y="231844"/>
                      </a:cubicBezTo>
                      <a:cubicBezTo>
                        <a:pt x="251059" y="231844"/>
                        <a:pt x="251059" y="231844"/>
                        <a:pt x="264210" y="243647"/>
                      </a:cubicBezTo>
                      <a:cubicBezTo>
                        <a:pt x="264210" y="243647"/>
                        <a:pt x="264210" y="243647"/>
                        <a:pt x="272101" y="238401"/>
                      </a:cubicBezTo>
                      <a:cubicBezTo>
                        <a:pt x="272101" y="238401"/>
                        <a:pt x="272101" y="238401"/>
                        <a:pt x="290513" y="256761"/>
                      </a:cubicBezTo>
                      <a:cubicBezTo>
                        <a:pt x="290513" y="256761"/>
                        <a:pt x="290513" y="256761"/>
                        <a:pt x="290513" y="28575"/>
                      </a:cubicBezTo>
                      <a:cubicBezTo>
                        <a:pt x="290513" y="28575"/>
                        <a:pt x="290513" y="28575"/>
                        <a:pt x="22225" y="28575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311721" y="0"/>
                      </a:cubicBezTo>
                      <a:cubicBezTo>
                        <a:pt x="311721" y="0"/>
                        <a:pt x="311721" y="0"/>
                        <a:pt x="311721" y="278479"/>
                      </a:cubicBezTo>
                      <a:cubicBezTo>
                        <a:pt x="311721" y="278479"/>
                        <a:pt x="311721" y="278479"/>
                        <a:pt x="338138" y="304875"/>
                      </a:cubicBezTo>
                      <a:cubicBezTo>
                        <a:pt x="338138" y="304875"/>
                        <a:pt x="338138" y="316753"/>
                        <a:pt x="330213" y="325992"/>
                      </a:cubicBezTo>
                      <a:cubicBezTo>
                        <a:pt x="320967" y="336550"/>
                        <a:pt x="307759" y="335230"/>
                        <a:pt x="307759" y="335230"/>
                      </a:cubicBezTo>
                      <a:cubicBezTo>
                        <a:pt x="307759" y="335230"/>
                        <a:pt x="307759" y="335230"/>
                        <a:pt x="262850" y="291677"/>
                      </a:cubicBezTo>
                      <a:cubicBezTo>
                        <a:pt x="262850" y="291677"/>
                        <a:pt x="262850" y="291677"/>
                        <a:pt x="0" y="291677"/>
                      </a:cubicBezTo>
                      <a:cubicBezTo>
                        <a:pt x="0" y="291677"/>
                        <a:pt x="0" y="291677"/>
                        <a:pt x="0" y="0"/>
                      </a:cubicBezTo>
                      <a:close/>
                    </a:path>
                  </a:pathLst>
                </a:custGeom>
                <a:solidFill>
                  <a:srgbClr val="D6508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9" name="组合 28">
              <a:extLst>
                <a:ext uri="{FF2B5EF4-FFF2-40B4-BE49-F238E27FC236}">
                  <a16:creationId xmlns="" xmlns:a16="http://schemas.microsoft.com/office/drawing/2014/main" id="{D3281D74-2BC6-4C78-A23F-77C6360DD44E}"/>
                </a:ext>
              </a:extLst>
            </p:cNvPr>
            <p:cNvGrpSpPr/>
            <p:nvPr/>
          </p:nvGrpSpPr>
          <p:grpSpPr>
            <a:xfrm>
              <a:off x="7710155" y="4108628"/>
              <a:ext cx="3203336" cy="1014984"/>
              <a:chOff x="8119730" y="4108628"/>
              <a:chExt cx="3203336" cy="1014984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="" xmlns:a16="http://schemas.microsoft.com/office/drawing/2014/main" id="{76DEF218-BDF3-4950-85BB-D68A9293A872}"/>
                  </a:ext>
                </a:extLst>
              </p:cNvPr>
              <p:cNvGrpSpPr/>
              <p:nvPr/>
            </p:nvGrpSpPr>
            <p:grpSpPr>
              <a:xfrm>
                <a:off x="9358204" y="4226640"/>
                <a:ext cx="1964862" cy="858414"/>
                <a:chOff x="9134714" y="4931590"/>
                <a:chExt cx="1964862" cy="858414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="" xmlns:a16="http://schemas.microsoft.com/office/drawing/2014/main" id="{8D8D67B0-C901-4637-A60E-5F8907A2AC51}"/>
                    </a:ext>
                  </a:extLst>
                </p:cNvPr>
                <p:cNvSpPr/>
                <p:nvPr/>
              </p:nvSpPr>
              <p:spPr>
                <a:xfrm>
                  <a:off x="9817231" y="5102875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r>
                    <a:rPr lang="zh-CN" altLang="en-US" sz="1467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关键词</a:t>
                  </a: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="" xmlns:a16="http://schemas.microsoft.com/office/drawing/2014/main" id="{BFA41FDB-E76B-4238-85B6-28406907A216}"/>
                    </a:ext>
                  </a:extLst>
                </p:cNvPr>
                <p:cNvSpPr/>
                <p:nvPr/>
              </p:nvSpPr>
              <p:spPr>
                <a:xfrm>
                  <a:off x="9134714" y="4931590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62500" lnSpcReduction="20000"/>
                </a:bodyPr>
                <a:lstStyle/>
                <a:p>
                  <a:r>
                    <a:rPr lang="en-US" sz="3733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70%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="" xmlns:a16="http://schemas.microsoft.com/office/drawing/2014/main" id="{8C0A8765-80F4-448C-872B-33FA971D79CA}"/>
                    </a:ext>
                  </a:extLst>
                </p:cNvPr>
                <p:cNvSpPr/>
                <p:nvPr/>
              </p:nvSpPr>
              <p:spPr>
                <a:xfrm>
                  <a:off x="9134714" y="5503058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/>
                <a:p>
                  <a:pPr>
                    <a:lnSpc>
                      <a:spcPts val="18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+mn-ea"/>
                      <a:sym typeface="+mn-lt"/>
                    </a:rPr>
                    <a:t>请在此处添加具体内容，文字尽量言简意赅，简单描述即可，不必过于繁琐，注意版面的美观度。</a:t>
                  </a: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="" xmlns:a16="http://schemas.microsoft.com/office/drawing/2014/main" id="{23D23AE2-56C5-4F0B-B14E-103EB467460E}"/>
                  </a:ext>
                </a:extLst>
              </p:cNvPr>
              <p:cNvGrpSpPr/>
              <p:nvPr/>
            </p:nvGrpSpPr>
            <p:grpSpPr>
              <a:xfrm>
                <a:off x="8119730" y="4108628"/>
                <a:ext cx="1014984" cy="1014984"/>
                <a:chOff x="8119730" y="4108628"/>
                <a:chExt cx="1014984" cy="1014984"/>
              </a:xfrm>
            </p:grpSpPr>
            <p:sp>
              <p:nvSpPr>
                <p:cNvPr id="32" name="椭圆 31">
                  <a:extLst>
                    <a:ext uri="{FF2B5EF4-FFF2-40B4-BE49-F238E27FC236}">
                      <a16:creationId xmlns="" xmlns:a16="http://schemas.microsoft.com/office/drawing/2014/main" id="{4737459D-760F-49C0-9E85-6DE25AFE42C1}"/>
                    </a:ext>
                  </a:extLst>
                </p:cNvPr>
                <p:cNvSpPr/>
                <p:nvPr/>
              </p:nvSpPr>
              <p:spPr>
                <a:xfrm>
                  <a:off x="8121471" y="4110369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弧形 32">
                  <a:extLst>
                    <a:ext uri="{FF2B5EF4-FFF2-40B4-BE49-F238E27FC236}">
                      <a16:creationId xmlns="" xmlns:a16="http://schemas.microsoft.com/office/drawing/2014/main" id="{46B86926-511A-4BDA-8B7F-3DF52DACE381}"/>
                    </a:ext>
                  </a:extLst>
                </p:cNvPr>
                <p:cNvSpPr/>
                <p:nvPr/>
              </p:nvSpPr>
              <p:spPr>
                <a:xfrm>
                  <a:off x="8119730" y="4108628"/>
                  <a:ext cx="1014984" cy="1014984"/>
                </a:xfrm>
                <a:prstGeom prst="arc">
                  <a:avLst>
                    <a:gd name="adj1" fmla="val 16200000"/>
                    <a:gd name="adj2" fmla="val 8711261"/>
                  </a:avLst>
                </a:prstGeom>
                <a:ln w="101600">
                  <a:solidFill>
                    <a:srgbClr val="D6508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="" xmlns:a16="http://schemas.microsoft.com/office/drawing/2014/main" id="{255EBB11-068B-463A-8497-DFEE8D7A7286}"/>
                    </a:ext>
                  </a:extLst>
                </p:cNvPr>
                <p:cNvSpPr/>
                <p:nvPr/>
              </p:nvSpPr>
              <p:spPr>
                <a:xfrm>
                  <a:off x="8456437" y="4373878"/>
                  <a:ext cx="341570" cy="479552"/>
                </a:xfrm>
                <a:custGeom>
                  <a:avLst/>
                  <a:gdLst>
                    <a:gd name="connsiteX0" fmla="*/ 65297 w 239713"/>
                    <a:gd name="connsiteY0" fmla="*/ 242888 h 336550"/>
                    <a:gd name="connsiteX1" fmla="*/ 176003 w 239713"/>
                    <a:gd name="connsiteY1" fmla="*/ 242888 h 336550"/>
                    <a:gd name="connsiteX2" fmla="*/ 190500 w 239713"/>
                    <a:gd name="connsiteY2" fmla="*/ 257856 h 336550"/>
                    <a:gd name="connsiteX3" fmla="*/ 176003 w 239713"/>
                    <a:gd name="connsiteY3" fmla="*/ 271463 h 336550"/>
                    <a:gd name="connsiteX4" fmla="*/ 65297 w 239713"/>
                    <a:gd name="connsiteY4" fmla="*/ 271463 h 336550"/>
                    <a:gd name="connsiteX5" fmla="*/ 50800 w 239713"/>
                    <a:gd name="connsiteY5" fmla="*/ 257856 h 336550"/>
                    <a:gd name="connsiteX6" fmla="*/ 65297 w 239713"/>
                    <a:gd name="connsiteY6" fmla="*/ 242888 h 336550"/>
                    <a:gd name="connsiteX7" fmla="*/ 65297 w 239713"/>
                    <a:gd name="connsiteY7" fmla="*/ 173038 h 336550"/>
                    <a:gd name="connsiteX8" fmla="*/ 176003 w 239713"/>
                    <a:gd name="connsiteY8" fmla="*/ 173038 h 336550"/>
                    <a:gd name="connsiteX9" fmla="*/ 190500 w 239713"/>
                    <a:gd name="connsiteY9" fmla="*/ 187326 h 336550"/>
                    <a:gd name="connsiteX10" fmla="*/ 176003 w 239713"/>
                    <a:gd name="connsiteY10" fmla="*/ 201613 h 336550"/>
                    <a:gd name="connsiteX11" fmla="*/ 65297 w 239713"/>
                    <a:gd name="connsiteY11" fmla="*/ 201613 h 336550"/>
                    <a:gd name="connsiteX12" fmla="*/ 50800 w 239713"/>
                    <a:gd name="connsiteY12" fmla="*/ 187326 h 336550"/>
                    <a:gd name="connsiteX13" fmla="*/ 65297 w 239713"/>
                    <a:gd name="connsiteY13" fmla="*/ 173038 h 336550"/>
                    <a:gd name="connsiteX14" fmla="*/ 65297 w 239713"/>
                    <a:gd name="connsiteY14" fmla="*/ 101600 h 336550"/>
                    <a:gd name="connsiteX15" fmla="*/ 176003 w 239713"/>
                    <a:gd name="connsiteY15" fmla="*/ 101600 h 336550"/>
                    <a:gd name="connsiteX16" fmla="*/ 190500 w 239713"/>
                    <a:gd name="connsiteY16" fmla="*/ 115888 h 336550"/>
                    <a:gd name="connsiteX17" fmla="*/ 176003 w 239713"/>
                    <a:gd name="connsiteY17" fmla="*/ 130175 h 336550"/>
                    <a:gd name="connsiteX18" fmla="*/ 65297 w 239713"/>
                    <a:gd name="connsiteY18" fmla="*/ 130175 h 336550"/>
                    <a:gd name="connsiteX19" fmla="*/ 50800 w 239713"/>
                    <a:gd name="connsiteY19" fmla="*/ 115888 h 336550"/>
                    <a:gd name="connsiteX20" fmla="*/ 65297 w 239713"/>
                    <a:gd name="connsiteY20" fmla="*/ 101600 h 336550"/>
                    <a:gd name="connsiteX21" fmla="*/ 31221 w 239713"/>
                    <a:gd name="connsiteY21" fmla="*/ 66675 h 336550"/>
                    <a:gd name="connsiteX22" fmla="*/ 28575 w 239713"/>
                    <a:gd name="connsiteY22" fmla="*/ 70614 h 336550"/>
                    <a:gd name="connsiteX23" fmla="*/ 28575 w 239713"/>
                    <a:gd name="connsiteY23" fmla="*/ 306937 h 336550"/>
                    <a:gd name="connsiteX24" fmla="*/ 31221 w 239713"/>
                    <a:gd name="connsiteY24" fmla="*/ 309563 h 336550"/>
                    <a:gd name="connsiteX25" fmla="*/ 208492 w 239713"/>
                    <a:gd name="connsiteY25" fmla="*/ 309563 h 336550"/>
                    <a:gd name="connsiteX26" fmla="*/ 211138 w 239713"/>
                    <a:gd name="connsiteY26" fmla="*/ 306937 h 336550"/>
                    <a:gd name="connsiteX27" fmla="*/ 211138 w 239713"/>
                    <a:gd name="connsiteY27" fmla="*/ 70614 h 336550"/>
                    <a:gd name="connsiteX28" fmla="*/ 208492 w 239713"/>
                    <a:gd name="connsiteY28" fmla="*/ 66675 h 336550"/>
                    <a:gd name="connsiteX29" fmla="*/ 31221 w 239713"/>
                    <a:gd name="connsiteY29" fmla="*/ 66675 h 336550"/>
                    <a:gd name="connsiteX30" fmla="*/ 105753 w 239713"/>
                    <a:gd name="connsiteY30" fmla="*/ 28575 h 336550"/>
                    <a:gd name="connsiteX31" fmla="*/ 103188 w 239713"/>
                    <a:gd name="connsiteY31" fmla="*/ 31221 h 336550"/>
                    <a:gd name="connsiteX32" fmla="*/ 103188 w 239713"/>
                    <a:gd name="connsiteY32" fmla="*/ 36513 h 336550"/>
                    <a:gd name="connsiteX33" fmla="*/ 136526 w 239713"/>
                    <a:gd name="connsiteY33" fmla="*/ 36513 h 336550"/>
                    <a:gd name="connsiteX34" fmla="*/ 136526 w 239713"/>
                    <a:gd name="connsiteY34" fmla="*/ 31221 h 336550"/>
                    <a:gd name="connsiteX35" fmla="*/ 133962 w 239713"/>
                    <a:gd name="connsiteY35" fmla="*/ 28575 h 336550"/>
                    <a:gd name="connsiteX36" fmla="*/ 105753 w 239713"/>
                    <a:gd name="connsiteY36" fmla="*/ 28575 h 336550"/>
                    <a:gd name="connsiteX37" fmla="*/ 105368 w 239713"/>
                    <a:gd name="connsiteY37" fmla="*/ 0 h 336550"/>
                    <a:gd name="connsiteX38" fmla="*/ 134345 w 239713"/>
                    <a:gd name="connsiteY38" fmla="*/ 0 h 336550"/>
                    <a:gd name="connsiteX39" fmla="*/ 165955 w 239713"/>
                    <a:gd name="connsiteY39" fmla="*/ 31552 h 336550"/>
                    <a:gd name="connsiteX40" fmla="*/ 165955 w 239713"/>
                    <a:gd name="connsiteY40" fmla="*/ 36810 h 336550"/>
                    <a:gd name="connsiteX41" fmla="*/ 208103 w 239713"/>
                    <a:gd name="connsiteY41" fmla="*/ 36810 h 336550"/>
                    <a:gd name="connsiteX42" fmla="*/ 239713 w 239713"/>
                    <a:gd name="connsiteY42" fmla="*/ 68362 h 336550"/>
                    <a:gd name="connsiteX43" fmla="*/ 239713 w 239713"/>
                    <a:gd name="connsiteY43" fmla="*/ 304998 h 336550"/>
                    <a:gd name="connsiteX44" fmla="*/ 206786 w 239713"/>
                    <a:gd name="connsiteY44" fmla="*/ 336550 h 336550"/>
                    <a:gd name="connsiteX45" fmla="*/ 31610 w 239713"/>
                    <a:gd name="connsiteY45" fmla="*/ 336550 h 336550"/>
                    <a:gd name="connsiteX46" fmla="*/ 0 w 239713"/>
                    <a:gd name="connsiteY46" fmla="*/ 304998 h 336550"/>
                    <a:gd name="connsiteX47" fmla="*/ 0 w 239713"/>
                    <a:gd name="connsiteY47" fmla="*/ 68362 h 336550"/>
                    <a:gd name="connsiteX48" fmla="*/ 31610 w 239713"/>
                    <a:gd name="connsiteY48" fmla="*/ 36810 h 336550"/>
                    <a:gd name="connsiteX49" fmla="*/ 73758 w 239713"/>
                    <a:gd name="connsiteY49" fmla="*/ 36810 h 336550"/>
                    <a:gd name="connsiteX50" fmla="*/ 73758 w 239713"/>
                    <a:gd name="connsiteY50" fmla="*/ 31552 h 336550"/>
                    <a:gd name="connsiteX51" fmla="*/ 105368 w 239713"/>
                    <a:gd name="connsiteY51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39713" h="336550">
                      <a:moveTo>
                        <a:pt x="65297" y="242888"/>
                      </a:moveTo>
                      <a:cubicBezTo>
                        <a:pt x="65297" y="242888"/>
                        <a:pt x="65297" y="242888"/>
                        <a:pt x="176003" y="242888"/>
                      </a:cubicBezTo>
                      <a:cubicBezTo>
                        <a:pt x="183911" y="242888"/>
                        <a:pt x="190500" y="249692"/>
                        <a:pt x="190500" y="257856"/>
                      </a:cubicBezTo>
                      <a:cubicBezTo>
                        <a:pt x="190500" y="266020"/>
                        <a:pt x="183911" y="271463"/>
                        <a:pt x="176003" y="271463"/>
                      </a:cubicBezTo>
                      <a:cubicBezTo>
                        <a:pt x="176003" y="271463"/>
                        <a:pt x="176003" y="271463"/>
                        <a:pt x="65297" y="271463"/>
                      </a:cubicBezTo>
                      <a:cubicBezTo>
                        <a:pt x="57390" y="271463"/>
                        <a:pt x="50800" y="266020"/>
                        <a:pt x="50800" y="257856"/>
                      </a:cubicBezTo>
                      <a:cubicBezTo>
                        <a:pt x="50800" y="249692"/>
                        <a:pt x="57390" y="242888"/>
                        <a:pt x="65297" y="242888"/>
                      </a:cubicBezTo>
                      <a:close/>
                      <a:moveTo>
                        <a:pt x="65297" y="173038"/>
                      </a:moveTo>
                      <a:cubicBezTo>
                        <a:pt x="65297" y="173038"/>
                        <a:pt x="65297" y="173038"/>
                        <a:pt x="176003" y="173038"/>
                      </a:cubicBezTo>
                      <a:cubicBezTo>
                        <a:pt x="183911" y="173038"/>
                        <a:pt x="190500" y="179532"/>
                        <a:pt x="190500" y="187326"/>
                      </a:cubicBezTo>
                      <a:cubicBezTo>
                        <a:pt x="190500" y="195119"/>
                        <a:pt x="183911" y="201613"/>
                        <a:pt x="176003" y="201613"/>
                      </a:cubicBezTo>
                      <a:cubicBezTo>
                        <a:pt x="176003" y="201613"/>
                        <a:pt x="176003" y="201613"/>
                        <a:pt x="65297" y="201613"/>
                      </a:cubicBezTo>
                      <a:cubicBezTo>
                        <a:pt x="57390" y="201613"/>
                        <a:pt x="50800" y="195119"/>
                        <a:pt x="50800" y="187326"/>
                      </a:cubicBezTo>
                      <a:cubicBezTo>
                        <a:pt x="50800" y="179532"/>
                        <a:pt x="57390" y="173038"/>
                        <a:pt x="65297" y="173038"/>
                      </a:cubicBezTo>
                      <a:close/>
                      <a:moveTo>
                        <a:pt x="65297" y="101600"/>
                      </a:moveTo>
                      <a:cubicBezTo>
                        <a:pt x="65297" y="101600"/>
                        <a:pt x="65297" y="101600"/>
                        <a:pt x="176003" y="101600"/>
                      </a:cubicBezTo>
                      <a:cubicBezTo>
                        <a:pt x="183911" y="101600"/>
                        <a:pt x="190500" y="108094"/>
                        <a:pt x="190500" y="115888"/>
                      </a:cubicBezTo>
                      <a:cubicBezTo>
                        <a:pt x="190500" y="123681"/>
                        <a:pt x="183911" y="130175"/>
                        <a:pt x="176003" y="130175"/>
                      </a:cubicBezTo>
                      <a:cubicBezTo>
                        <a:pt x="176003" y="130175"/>
                        <a:pt x="176003" y="130175"/>
                        <a:pt x="65297" y="130175"/>
                      </a:cubicBezTo>
                      <a:cubicBezTo>
                        <a:pt x="57390" y="130175"/>
                        <a:pt x="50800" y="123681"/>
                        <a:pt x="50800" y="115888"/>
                      </a:cubicBezTo>
                      <a:cubicBezTo>
                        <a:pt x="50800" y="108094"/>
                        <a:pt x="57390" y="101600"/>
                        <a:pt x="65297" y="101600"/>
                      </a:cubicBezTo>
                      <a:close/>
                      <a:moveTo>
                        <a:pt x="31221" y="66675"/>
                      </a:moveTo>
                      <a:cubicBezTo>
                        <a:pt x="29898" y="66675"/>
                        <a:pt x="28575" y="67988"/>
                        <a:pt x="28575" y="70614"/>
                      </a:cubicBezTo>
                      <a:cubicBezTo>
                        <a:pt x="28575" y="70614"/>
                        <a:pt x="28575" y="70614"/>
                        <a:pt x="28575" y="306937"/>
                      </a:cubicBezTo>
                      <a:cubicBezTo>
                        <a:pt x="28575" y="308250"/>
                        <a:pt x="29898" y="309563"/>
                        <a:pt x="31221" y="309563"/>
                      </a:cubicBezTo>
                      <a:cubicBezTo>
                        <a:pt x="31221" y="309563"/>
                        <a:pt x="31221" y="309563"/>
                        <a:pt x="208492" y="309563"/>
                      </a:cubicBezTo>
                      <a:cubicBezTo>
                        <a:pt x="209815" y="309563"/>
                        <a:pt x="211138" y="308250"/>
                        <a:pt x="211138" y="306937"/>
                      </a:cubicBezTo>
                      <a:lnTo>
                        <a:pt x="211138" y="70614"/>
                      </a:lnTo>
                      <a:cubicBezTo>
                        <a:pt x="211138" y="67988"/>
                        <a:pt x="209815" y="66675"/>
                        <a:pt x="208492" y="66675"/>
                      </a:cubicBezTo>
                      <a:cubicBezTo>
                        <a:pt x="208492" y="66675"/>
                        <a:pt x="208492" y="66675"/>
                        <a:pt x="31221" y="66675"/>
                      </a:cubicBezTo>
                      <a:close/>
                      <a:moveTo>
                        <a:pt x="105753" y="28575"/>
                      </a:moveTo>
                      <a:cubicBezTo>
                        <a:pt x="104470" y="28575"/>
                        <a:pt x="103188" y="29898"/>
                        <a:pt x="103188" y="31221"/>
                      </a:cubicBezTo>
                      <a:cubicBezTo>
                        <a:pt x="103188" y="31221"/>
                        <a:pt x="103188" y="31221"/>
                        <a:pt x="103188" y="36513"/>
                      </a:cubicBezTo>
                      <a:cubicBezTo>
                        <a:pt x="103188" y="36513"/>
                        <a:pt x="103188" y="36513"/>
                        <a:pt x="136526" y="36513"/>
                      </a:cubicBezTo>
                      <a:cubicBezTo>
                        <a:pt x="136526" y="36513"/>
                        <a:pt x="136526" y="36513"/>
                        <a:pt x="136526" y="31221"/>
                      </a:cubicBezTo>
                      <a:cubicBezTo>
                        <a:pt x="136526" y="29898"/>
                        <a:pt x="135244" y="28575"/>
                        <a:pt x="133962" y="28575"/>
                      </a:cubicBezTo>
                      <a:cubicBezTo>
                        <a:pt x="133962" y="28575"/>
                        <a:pt x="133962" y="28575"/>
                        <a:pt x="105753" y="28575"/>
                      </a:cubicBezTo>
                      <a:close/>
                      <a:moveTo>
                        <a:pt x="105368" y="0"/>
                      </a:moveTo>
                      <a:cubicBezTo>
                        <a:pt x="105368" y="0"/>
                        <a:pt x="105368" y="0"/>
                        <a:pt x="134345" y="0"/>
                      </a:cubicBezTo>
                      <a:cubicBezTo>
                        <a:pt x="151467" y="0"/>
                        <a:pt x="165955" y="14461"/>
                        <a:pt x="165955" y="31552"/>
                      </a:cubicBezTo>
                      <a:cubicBezTo>
                        <a:pt x="165955" y="31552"/>
                        <a:pt x="165955" y="31552"/>
                        <a:pt x="165955" y="36810"/>
                      </a:cubicBezTo>
                      <a:cubicBezTo>
                        <a:pt x="165955" y="36810"/>
                        <a:pt x="165955" y="36810"/>
                        <a:pt x="208103" y="36810"/>
                      </a:cubicBezTo>
                      <a:cubicBezTo>
                        <a:pt x="225225" y="36810"/>
                        <a:pt x="239713" y="51271"/>
                        <a:pt x="239713" y="68362"/>
                      </a:cubicBezTo>
                      <a:cubicBezTo>
                        <a:pt x="239713" y="68362"/>
                        <a:pt x="239713" y="68362"/>
                        <a:pt x="239713" y="304998"/>
                      </a:cubicBezTo>
                      <a:cubicBezTo>
                        <a:pt x="238396" y="322089"/>
                        <a:pt x="223908" y="336550"/>
                        <a:pt x="206786" y="336550"/>
                      </a:cubicBezTo>
                      <a:cubicBezTo>
                        <a:pt x="206786" y="336550"/>
                        <a:pt x="206786" y="336550"/>
                        <a:pt x="31610" y="336550"/>
                      </a:cubicBezTo>
                      <a:cubicBezTo>
                        <a:pt x="14488" y="336550"/>
                        <a:pt x="0" y="322089"/>
                        <a:pt x="0" y="304998"/>
                      </a:cubicBezTo>
                      <a:cubicBezTo>
                        <a:pt x="0" y="304998"/>
                        <a:pt x="0" y="304998"/>
                        <a:pt x="0" y="68362"/>
                      </a:cubicBezTo>
                      <a:cubicBezTo>
                        <a:pt x="0" y="51271"/>
                        <a:pt x="14488" y="36810"/>
                        <a:pt x="31610" y="36810"/>
                      </a:cubicBezTo>
                      <a:cubicBezTo>
                        <a:pt x="31610" y="36810"/>
                        <a:pt x="31610" y="36810"/>
                        <a:pt x="73758" y="36810"/>
                      </a:cubicBezTo>
                      <a:cubicBezTo>
                        <a:pt x="73758" y="36810"/>
                        <a:pt x="73758" y="36810"/>
                        <a:pt x="73758" y="31552"/>
                      </a:cubicBezTo>
                      <a:cubicBezTo>
                        <a:pt x="73758" y="14461"/>
                        <a:pt x="88246" y="0"/>
                        <a:pt x="105368" y="0"/>
                      </a:cubicBezTo>
                      <a:close/>
                    </a:path>
                  </a:pathLst>
                </a:custGeom>
                <a:solidFill>
                  <a:srgbClr val="D6508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45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03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项目成果展示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cxnSp>
        <p:nvCxnSpPr>
          <p:cNvPr id="8" name="Straight Connector 39">
            <a:extLst>
              <a:ext uri="{FF2B5EF4-FFF2-40B4-BE49-F238E27FC236}">
                <a16:creationId xmlns="" xmlns:a16="http://schemas.microsoft.com/office/drawing/2014/main" id="{6577BB59-5239-4979-845E-F65A419BC2DF}"/>
              </a:ext>
            </a:extLst>
          </p:cNvPr>
          <p:cNvCxnSpPr/>
          <p:nvPr/>
        </p:nvCxnSpPr>
        <p:spPr bwMode="auto">
          <a:xfrm flipV="1">
            <a:off x="5885438" y="3402882"/>
            <a:ext cx="523429" cy="212152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206BE741-A285-4DE8-9517-8BAA43272103}"/>
              </a:ext>
            </a:extLst>
          </p:cNvPr>
          <p:cNvGrpSpPr/>
          <p:nvPr/>
        </p:nvGrpSpPr>
        <p:grpSpPr>
          <a:xfrm>
            <a:off x="3002895" y="2527056"/>
            <a:ext cx="2848841" cy="2965975"/>
            <a:chOff x="2187137" y="1691330"/>
            <a:chExt cx="2136631" cy="2224481"/>
          </a:xfrm>
        </p:grpSpPr>
        <p:sp>
          <p:nvSpPr>
            <p:cNvPr id="10" name="Oval 40">
              <a:extLst>
                <a:ext uri="{FF2B5EF4-FFF2-40B4-BE49-F238E27FC236}">
                  <a16:creationId xmlns="" xmlns:a16="http://schemas.microsoft.com/office/drawing/2014/main" id="{D15F6485-66EA-4156-8D97-1C2C0E91534D}"/>
                </a:ext>
              </a:extLst>
            </p:cNvPr>
            <p:cNvSpPr/>
            <p:nvPr/>
          </p:nvSpPr>
          <p:spPr bwMode="auto">
            <a:xfrm>
              <a:off x="2187137" y="1779179"/>
              <a:ext cx="2136631" cy="2136632"/>
            </a:xfrm>
            <a:prstGeom prst="ellipse">
              <a:avLst/>
            </a:prstGeom>
            <a:noFill/>
            <a:ln w="28575" cap="flat" cmpd="sng" algn="ctr">
              <a:solidFill>
                <a:srgbClr val="631F7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41">
              <a:extLst>
                <a:ext uri="{FF2B5EF4-FFF2-40B4-BE49-F238E27FC236}">
                  <a16:creationId xmlns="" xmlns:a16="http://schemas.microsoft.com/office/drawing/2014/main" id="{CD5B5B7F-A271-4AC8-A5CF-E196C8B2837E}"/>
                </a:ext>
              </a:extLst>
            </p:cNvPr>
            <p:cNvSpPr txBox="1"/>
            <p:nvPr/>
          </p:nvSpPr>
          <p:spPr>
            <a:xfrm>
              <a:off x="2519675" y="2569097"/>
              <a:ext cx="1471557" cy="346249"/>
            </a:xfrm>
            <a:prstGeom prst="rect">
              <a:avLst/>
            </a:prstGeom>
            <a:noFill/>
            <a:effectLst/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3200" b="1" spc="-180" baseline="30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="" xmlns:a16="http://schemas.microsoft.com/office/drawing/2014/main" id="{C097E120-439D-4296-AA5D-04DA4F63C6FF}"/>
                </a:ext>
              </a:extLst>
            </p:cNvPr>
            <p:cNvSpPr txBox="1"/>
            <p:nvPr/>
          </p:nvSpPr>
          <p:spPr>
            <a:xfrm>
              <a:off x="2406703" y="2845314"/>
              <a:ext cx="1743074" cy="390780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noAutofit/>
            </a:bodyPr>
            <a:lstStyle>
              <a:defPPr>
                <a:defRPr lang="zh-CN"/>
              </a:defPPr>
              <a:lvl1pPr algn="ctr">
                <a:lnSpc>
                  <a:spcPts val="1800"/>
                </a:lnSpc>
                <a:spcBef>
                  <a:spcPct val="0"/>
                </a:spcBef>
                <a:buNone/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defRPr>
              </a:lvl1pPr>
            </a:lstStyle>
            <a:p>
              <a:pPr>
                <a:lnSpc>
                  <a:spcPts val="2200"/>
                </a:lnSpc>
              </a:pPr>
              <a:r>
                <a:rPr lang="zh-CN" altLang="en-US" sz="1200" dirty="0">
                  <a:sym typeface="+mn-lt"/>
                </a:rPr>
                <a:t>请在此处添加具体内容，文字尽量言简意赅，简单描述即可。</a:t>
              </a:r>
            </a:p>
          </p:txBody>
        </p:sp>
        <p:sp>
          <p:nvSpPr>
            <p:cNvPr id="13" name="Oval 43">
              <a:extLst>
                <a:ext uri="{FF2B5EF4-FFF2-40B4-BE49-F238E27FC236}">
                  <a16:creationId xmlns="" xmlns:a16="http://schemas.microsoft.com/office/drawing/2014/main" id="{12DCF5BF-E650-434C-92F6-5231AC5805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35763" y="1691330"/>
              <a:ext cx="496124" cy="497429"/>
            </a:xfrm>
            <a:prstGeom prst="ellipse">
              <a:avLst/>
            </a:prstGeom>
            <a:solidFill>
              <a:srgbClr val="631F70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44">
              <a:extLst>
                <a:ext uri="{FF2B5EF4-FFF2-40B4-BE49-F238E27FC236}">
                  <a16:creationId xmlns="" xmlns:a16="http://schemas.microsoft.com/office/drawing/2014/main" id="{35F38356-8793-4FCE-9FEE-C8927A9F1C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7544" y="1781533"/>
              <a:ext cx="309934" cy="309935"/>
              <a:chOff x="0" y="0"/>
              <a:chExt cx="576" cy="576"/>
            </a:xfrm>
            <a:solidFill>
              <a:schemeClr val="bg1"/>
            </a:solidFill>
            <a:effectLst/>
          </p:grpSpPr>
          <p:sp>
            <p:nvSpPr>
              <p:cNvPr id="15" name="Freeform: Shape 45">
                <a:extLst>
                  <a:ext uri="{FF2B5EF4-FFF2-40B4-BE49-F238E27FC236}">
                    <a16:creationId xmlns="" xmlns:a16="http://schemas.microsoft.com/office/drawing/2014/main" id="{C05B3362-0D85-4822-8218-0A8E97C66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576" cy="5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w 21600"/>
                  <a:gd name="T111" fmla="*/ 0 h 21600"/>
                  <a:gd name="T112" fmla="*/ 0 w 21600"/>
                  <a:gd name="T113" fmla="*/ 0 h 21600"/>
                  <a:gd name="T114" fmla="*/ 0 w 21600"/>
                  <a:gd name="T115" fmla="*/ 0 h 21600"/>
                  <a:gd name="T116" fmla="*/ 0 w 21600"/>
                  <a:gd name="T117" fmla="*/ 0 h 216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7951" y="7646"/>
                    </a:moveTo>
                    <a:cubicBezTo>
                      <a:pt x="18069" y="7639"/>
                      <a:pt x="18121" y="7531"/>
                      <a:pt x="18225" y="7500"/>
                    </a:cubicBezTo>
                    <a:cubicBezTo>
                      <a:pt x="18420" y="7442"/>
                      <a:pt x="18352" y="7564"/>
                      <a:pt x="18447" y="7660"/>
                    </a:cubicBezTo>
                    <a:cubicBezTo>
                      <a:pt x="18529" y="7660"/>
                      <a:pt x="18346" y="7716"/>
                      <a:pt x="18334" y="7716"/>
                    </a:cubicBezTo>
                    <a:cubicBezTo>
                      <a:pt x="18252" y="7747"/>
                      <a:pt x="18257" y="7731"/>
                      <a:pt x="18192" y="7731"/>
                    </a:cubicBezTo>
                    <a:cubicBezTo>
                      <a:pt x="18166" y="7764"/>
                      <a:pt x="18232" y="7915"/>
                      <a:pt x="18248" y="7915"/>
                    </a:cubicBezTo>
                    <a:cubicBezTo>
                      <a:pt x="18307" y="8002"/>
                      <a:pt x="18338" y="7946"/>
                      <a:pt x="18332" y="8076"/>
                    </a:cubicBezTo>
                    <a:cubicBezTo>
                      <a:pt x="18326" y="8193"/>
                      <a:pt x="18422" y="8085"/>
                      <a:pt x="18461" y="8085"/>
                    </a:cubicBezTo>
                    <a:cubicBezTo>
                      <a:pt x="18461" y="8156"/>
                      <a:pt x="18566" y="8214"/>
                      <a:pt x="18574" y="8297"/>
                    </a:cubicBezTo>
                    <a:cubicBezTo>
                      <a:pt x="18528" y="8303"/>
                      <a:pt x="18423" y="8283"/>
                      <a:pt x="18404" y="8297"/>
                    </a:cubicBezTo>
                    <a:cubicBezTo>
                      <a:pt x="18411" y="8380"/>
                      <a:pt x="18461" y="8380"/>
                      <a:pt x="18461" y="8453"/>
                    </a:cubicBezTo>
                    <a:cubicBezTo>
                      <a:pt x="18549" y="8453"/>
                      <a:pt x="18392" y="8680"/>
                      <a:pt x="18546" y="8680"/>
                    </a:cubicBezTo>
                    <a:cubicBezTo>
                      <a:pt x="18510" y="8823"/>
                      <a:pt x="18267" y="8774"/>
                      <a:pt x="18234" y="8638"/>
                    </a:cubicBezTo>
                    <a:cubicBezTo>
                      <a:pt x="17995" y="8584"/>
                      <a:pt x="18122" y="8416"/>
                      <a:pt x="18114" y="8284"/>
                    </a:cubicBezTo>
                    <a:cubicBezTo>
                      <a:pt x="18104" y="8108"/>
                      <a:pt x="17951" y="8050"/>
                      <a:pt x="17951" y="7915"/>
                    </a:cubicBezTo>
                    <a:cubicBezTo>
                      <a:pt x="17826" y="7915"/>
                      <a:pt x="17951" y="7670"/>
                      <a:pt x="17951" y="7646"/>
                    </a:cubicBezTo>
                    <a:close/>
                    <a:moveTo>
                      <a:pt x="17869" y="15860"/>
                    </a:moveTo>
                    <a:cubicBezTo>
                      <a:pt x="17880" y="15711"/>
                      <a:pt x="17855" y="15455"/>
                      <a:pt x="17923" y="15455"/>
                    </a:cubicBezTo>
                    <a:cubicBezTo>
                      <a:pt x="17923" y="15341"/>
                      <a:pt x="17986" y="15185"/>
                      <a:pt x="17994" y="15044"/>
                    </a:cubicBezTo>
                    <a:cubicBezTo>
                      <a:pt x="18017" y="15044"/>
                      <a:pt x="18041" y="15044"/>
                      <a:pt x="18065" y="15044"/>
                    </a:cubicBezTo>
                    <a:cubicBezTo>
                      <a:pt x="18065" y="15015"/>
                      <a:pt x="18058" y="14913"/>
                      <a:pt x="18107" y="14888"/>
                    </a:cubicBezTo>
                    <a:cubicBezTo>
                      <a:pt x="18107" y="14812"/>
                      <a:pt x="18303" y="14778"/>
                      <a:pt x="18192" y="14676"/>
                    </a:cubicBezTo>
                    <a:cubicBezTo>
                      <a:pt x="18145" y="14660"/>
                      <a:pt x="18107" y="14451"/>
                      <a:pt x="18107" y="14378"/>
                    </a:cubicBezTo>
                    <a:cubicBezTo>
                      <a:pt x="18046" y="14439"/>
                      <a:pt x="18138" y="14619"/>
                      <a:pt x="17994" y="14619"/>
                    </a:cubicBezTo>
                    <a:cubicBezTo>
                      <a:pt x="17994" y="14447"/>
                      <a:pt x="17802" y="14718"/>
                      <a:pt x="17966" y="14718"/>
                    </a:cubicBezTo>
                    <a:cubicBezTo>
                      <a:pt x="17966" y="14874"/>
                      <a:pt x="17765" y="14803"/>
                      <a:pt x="17696" y="14761"/>
                    </a:cubicBezTo>
                    <a:cubicBezTo>
                      <a:pt x="17662" y="14847"/>
                      <a:pt x="17637" y="14882"/>
                      <a:pt x="17739" y="14903"/>
                    </a:cubicBezTo>
                    <a:cubicBezTo>
                      <a:pt x="17698" y="15025"/>
                      <a:pt x="17655" y="14946"/>
                      <a:pt x="17597" y="14903"/>
                    </a:cubicBezTo>
                    <a:cubicBezTo>
                      <a:pt x="17540" y="15073"/>
                      <a:pt x="17410" y="16061"/>
                      <a:pt x="17786" y="15978"/>
                    </a:cubicBezTo>
                    <a:cubicBezTo>
                      <a:pt x="16200" y="18114"/>
                      <a:pt x="13659" y="19500"/>
                      <a:pt x="10800" y="19500"/>
                    </a:cubicBezTo>
                    <a:cubicBezTo>
                      <a:pt x="6003" y="19500"/>
                      <a:pt x="2100" y="15597"/>
                      <a:pt x="2100" y="10800"/>
                    </a:cubicBezTo>
                    <a:cubicBezTo>
                      <a:pt x="2100" y="9473"/>
                      <a:pt x="2400" y="8214"/>
                      <a:pt x="2934" y="7088"/>
                    </a:cubicBezTo>
                    <a:cubicBezTo>
                      <a:pt x="2934" y="7089"/>
                      <a:pt x="2936" y="7091"/>
                      <a:pt x="2936" y="7093"/>
                    </a:cubicBezTo>
                    <a:cubicBezTo>
                      <a:pt x="3188" y="7294"/>
                      <a:pt x="3192" y="7631"/>
                      <a:pt x="3192" y="7901"/>
                    </a:cubicBezTo>
                    <a:cubicBezTo>
                      <a:pt x="3158" y="8054"/>
                      <a:pt x="3234" y="8236"/>
                      <a:pt x="3234" y="8383"/>
                    </a:cubicBezTo>
                    <a:cubicBezTo>
                      <a:pt x="3305" y="8418"/>
                      <a:pt x="3432" y="8638"/>
                      <a:pt x="3432" y="8709"/>
                    </a:cubicBezTo>
                    <a:cubicBezTo>
                      <a:pt x="3435" y="8709"/>
                      <a:pt x="3594" y="8932"/>
                      <a:pt x="3603" y="8949"/>
                    </a:cubicBezTo>
                    <a:cubicBezTo>
                      <a:pt x="3792" y="8949"/>
                      <a:pt x="3886" y="9032"/>
                      <a:pt x="3886" y="9205"/>
                    </a:cubicBezTo>
                    <a:cubicBezTo>
                      <a:pt x="3876" y="9205"/>
                      <a:pt x="4000" y="9469"/>
                      <a:pt x="4042" y="9502"/>
                    </a:cubicBezTo>
                    <a:cubicBezTo>
                      <a:pt x="4042" y="9577"/>
                      <a:pt x="4155" y="9849"/>
                      <a:pt x="4226" y="9885"/>
                    </a:cubicBezTo>
                    <a:cubicBezTo>
                      <a:pt x="4226" y="10115"/>
                      <a:pt x="4784" y="10484"/>
                      <a:pt x="4465" y="9943"/>
                    </a:cubicBezTo>
                    <a:cubicBezTo>
                      <a:pt x="4436" y="9894"/>
                      <a:pt x="4289" y="9616"/>
                      <a:pt x="4255" y="9616"/>
                    </a:cubicBezTo>
                    <a:cubicBezTo>
                      <a:pt x="4255" y="9525"/>
                      <a:pt x="4068" y="9420"/>
                      <a:pt x="4090" y="9342"/>
                    </a:cubicBezTo>
                    <a:cubicBezTo>
                      <a:pt x="4124" y="9221"/>
                      <a:pt x="4340" y="9498"/>
                      <a:pt x="4340" y="9559"/>
                    </a:cubicBezTo>
                    <a:cubicBezTo>
                      <a:pt x="4371" y="9559"/>
                      <a:pt x="4453" y="9741"/>
                      <a:pt x="4453" y="9758"/>
                    </a:cubicBezTo>
                    <a:cubicBezTo>
                      <a:pt x="4505" y="9758"/>
                      <a:pt x="4709" y="9909"/>
                      <a:pt x="4709" y="9999"/>
                    </a:cubicBezTo>
                    <a:cubicBezTo>
                      <a:pt x="4856" y="9999"/>
                      <a:pt x="4940" y="10367"/>
                      <a:pt x="4945" y="10471"/>
                    </a:cubicBezTo>
                    <a:cubicBezTo>
                      <a:pt x="4948" y="10558"/>
                      <a:pt x="4996" y="10792"/>
                      <a:pt x="5120" y="10792"/>
                    </a:cubicBezTo>
                    <a:cubicBezTo>
                      <a:pt x="5174" y="10900"/>
                      <a:pt x="5409" y="10861"/>
                      <a:pt x="5460" y="10962"/>
                    </a:cubicBezTo>
                    <a:cubicBezTo>
                      <a:pt x="5611" y="10962"/>
                      <a:pt x="5777" y="11075"/>
                      <a:pt x="5941" y="11075"/>
                    </a:cubicBezTo>
                    <a:cubicBezTo>
                      <a:pt x="6084" y="11075"/>
                      <a:pt x="6113" y="11246"/>
                      <a:pt x="6239" y="11246"/>
                    </a:cubicBezTo>
                    <a:cubicBezTo>
                      <a:pt x="6259" y="11285"/>
                      <a:pt x="6324" y="11271"/>
                      <a:pt x="6324" y="11302"/>
                    </a:cubicBezTo>
                    <a:cubicBezTo>
                      <a:pt x="6448" y="11302"/>
                      <a:pt x="6791" y="11496"/>
                      <a:pt x="6735" y="11642"/>
                    </a:cubicBezTo>
                    <a:cubicBezTo>
                      <a:pt x="6795" y="11672"/>
                      <a:pt x="6964" y="11843"/>
                      <a:pt x="6947" y="11926"/>
                    </a:cubicBezTo>
                    <a:cubicBezTo>
                      <a:pt x="6971" y="12095"/>
                      <a:pt x="7238" y="12086"/>
                      <a:pt x="7345" y="12138"/>
                    </a:cubicBezTo>
                    <a:cubicBezTo>
                      <a:pt x="7444" y="11839"/>
                      <a:pt x="7571" y="12122"/>
                      <a:pt x="7571" y="12266"/>
                    </a:cubicBezTo>
                    <a:cubicBezTo>
                      <a:pt x="7561" y="12313"/>
                      <a:pt x="7571" y="12512"/>
                      <a:pt x="7571" y="12606"/>
                    </a:cubicBezTo>
                    <a:cubicBezTo>
                      <a:pt x="7701" y="12606"/>
                      <a:pt x="7536" y="12818"/>
                      <a:pt x="7501" y="12677"/>
                    </a:cubicBezTo>
                    <a:cubicBezTo>
                      <a:pt x="7451" y="12698"/>
                      <a:pt x="7423" y="12736"/>
                      <a:pt x="7415" y="12790"/>
                    </a:cubicBezTo>
                    <a:cubicBezTo>
                      <a:pt x="7346" y="12790"/>
                      <a:pt x="7186" y="13220"/>
                      <a:pt x="7345" y="13272"/>
                    </a:cubicBezTo>
                    <a:cubicBezTo>
                      <a:pt x="7326" y="13439"/>
                      <a:pt x="7134" y="13582"/>
                      <a:pt x="7316" y="13683"/>
                    </a:cubicBezTo>
                    <a:cubicBezTo>
                      <a:pt x="7316" y="13672"/>
                      <a:pt x="7662" y="14179"/>
                      <a:pt x="7614" y="14179"/>
                    </a:cubicBezTo>
                    <a:cubicBezTo>
                      <a:pt x="7614" y="14259"/>
                      <a:pt x="7665" y="14355"/>
                      <a:pt x="7685" y="14420"/>
                    </a:cubicBezTo>
                    <a:cubicBezTo>
                      <a:pt x="7685" y="14567"/>
                      <a:pt x="7830" y="14902"/>
                      <a:pt x="8039" y="14902"/>
                    </a:cubicBezTo>
                    <a:cubicBezTo>
                      <a:pt x="8037" y="14898"/>
                      <a:pt x="8254" y="15129"/>
                      <a:pt x="8223" y="15129"/>
                    </a:cubicBezTo>
                    <a:cubicBezTo>
                      <a:pt x="8287" y="15511"/>
                      <a:pt x="8195" y="15751"/>
                      <a:pt x="8195" y="16163"/>
                    </a:cubicBezTo>
                    <a:cubicBezTo>
                      <a:pt x="8072" y="16163"/>
                      <a:pt x="8188" y="16989"/>
                      <a:pt x="8025" y="17071"/>
                    </a:cubicBezTo>
                    <a:cubicBezTo>
                      <a:pt x="7995" y="17203"/>
                      <a:pt x="7898" y="17312"/>
                      <a:pt x="7940" y="17396"/>
                    </a:cubicBezTo>
                    <a:cubicBezTo>
                      <a:pt x="7954" y="17531"/>
                      <a:pt x="7940" y="17666"/>
                      <a:pt x="7940" y="17779"/>
                    </a:cubicBezTo>
                    <a:cubicBezTo>
                      <a:pt x="7907" y="17779"/>
                      <a:pt x="7869" y="17962"/>
                      <a:pt x="7869" y="18006"/>
                    </a:cubicBezTo>
                    <a:cubicBezTo>
                      <a:pt x="7775" y="18006"/>
                      <a:pt x="7769" y="18709"/>
                      <a:pt x="7780" y="18957"/>
                    </a:cubicBezTo>
                    <a:cubicBezTo>
                      <a:pt x="8005" y="19041"/>
                      <a:pt x="8236" y="19114"/>
                      <a:pt x="8470" y="19179"/>
                    </a:cubicBezTo>
                    <a:cubicBezTo>
                      <a:pt x="8443" y="19138"/>
                      <a:pt x="8422" y="19094"/>
                      <a:pt x="8422" y="19040"/>
                    </a:cubicBezTo>
                    <a:cubicBezTo>
                      <a:pt x="8327" y="19040"/>
                      <a:pt x="8420" y="18785"/>
                      <a:pt x="8521" y="18785"/>
                    </a:cubicBezTo>
                    <a:cubicBezTo>
                      <a:pt x="8556" y="18663"/>
                      <a:pt x="8618" y="18661"/>
                      <a:pt x="8677" y="18572"/>
                    </a:cubicBezTo>
                    <a:cubicBezTo>
                      <a:pt x="8747" y="18572"/>
                      <a:pt x="8635" y="18459"/>
                      <a:pt x="8635" y="18530"/>
                    </a:cubicBezTo>
                    <a:cubicBezTo>
                      <a:pt x="8618" y="18530"/>
                      <a:pt x="8618" y="18575"/>
                      <a:pt x="8578" y="18586"/>
                    </a:cubicBezTo>
                    <a:cubicBezTo>
                      <a:pt x="8565" y="18552"/>
                      <a:pt x="8582" y="18516"/>
                      <a:pt x="8564" y="18516"/>
                    </a:cubicBezTo>
                    <a:cubicBezTo>
                      <a:pt x="8564" y="18436"/>
                      <a:pt x="8606" y="18359"/>
                      <a:pt x="8606" y="18275"/>
                    </a:cubicBezTo>
                    <a:cubicBezTo>
                      <a:pt x="8633" y="18275"/>
                      <a:pt x="8668" y="18173"/>
                      <a:pt x="8706" y="18147"/>
                    </a:cubicBezTo>
                    <a:cubicBezTo>
                      <a:pt x="8784" y="18056"/>
                      <a:pt x="8862" y="18045"/>
                      <a:pt x="8862" y="17920"/>
                    </a:cubicBezTo>
                    <a:cubicBezTo>
                      <a:pt x="8879" y="17920"/>
                      <a:pt x="8837" y="17779"/>
                      <a:pt x="8805" y="17779"/>
                    </a:cubicBezTo>
                    <a:cubicBezTo>
                      <a:pt x="8888" y="17707"/>
                      <a:pt x="8989" y="17837"/>
                      <a:pt x="8989" y="17693"/>
                    </a:cubicBezTo>
                    <a:cubicBezTo>
                      <a:pt x="9015" y="17693"/>
                      <a:pt x="9032" y="17605"/>
                      <a:pt x="9032" y="17580"/>
                    </a:cubicBezTo>
                    <a:cubicBezTo>
                      <a:pt x="9152" y="17500"/>
                      <a:pt x="9130" y="17481"/>
                      <a:pt x="9315" y="17481"/>
                    </a:cubicBezTo>
                    <a:cubicBezTo>
                      <a:pt x="9338" y="17435"/>
                      <a:pt x="9473" y="17380"/>
                      <a:pt x="9528" y="17382"/>
                    </a:cubicBezTo>
                    <a:cubicBezTo>
                      <a:pt x="9528" y="17362"/>
                      <a:pt x="9545" y="17169"/>
                      <a:pt x="9528" y="17169"/>
                    </a:cubicBezTo>
                    <a:cubicBezTo>
                      <a:pt x="9528" y="17065"/>
                      <a:pt x="9712" y="17054"/>
                      <a:pt x="9712" y="17013"/>
                    </a:cubicBezTo>
                    <a:cubicBezTo>
                      <a:pt x="9812" y="16942"/>
                      <a:pt x="9843" y="16857"/>
                      <a:pt x="9849" y="16740"/>
                    </a:cubicBezTo>
                    <a:cubicBezTo>
                      <a:pt x="9854" y="16645"/>
                      <a:pt x="9994" y="16531"/>
                      <a:pt x="10073" y="16531"/>
                    </a:cubicBezTo>
                    <a:cubicBezTo>
                      <a:pt x="10199" y="16531"/>
                      <a:pt x="10115" y="16475"/>
                      <a:pt x="10194" y="16475"/>
                    </a:cubicBezTo>
                    <a:cubicBezTo>
                      <a:pt x="10171" y="16407"/>
                      <a:pt x="10224" y="16412"/>
                      <a:pt x="10260" y="16368"/>
                    </a:cubicBezTo>
                    <a:cubicBezTo>
                      <a:pt x="10314" y="16301"/>
                      <a:pt x="10296" y="16065"/>
                      <a:pt x="10307" y="15964"/>
                    </a:cubicBezTo>
                    <a:cubicBezTo>
                      <a:pt x="10281" y="15964"/>
                      <a:pt x="10425" y="15828"/>
                      <a:pt x="10435" y="15808"/>
                    </a:cubicBezTo>
                    <a:cubicBezTo>
                      <a:pt x="10502" y="15808"/>
                      <a:pt x="10552" y="15752"/>
                      <a:pt x="10619" y="15752"/>
                    </a:cubicBezTo>
                    <a:cubicBezTo>
                      <a:pt x="10655" y="15681"/>
                      <a:pt x="10888" y="15575"/>
                      <a:pt x="10974" y="15511"/>
                    </a:cubicBezTo>
                    <a:cubicBezTo>
                      <a:pt x="11011" y="15360"/>
                      <a:pt x="11115" y="15330"/>
                      <a:pt x="11115" y="15170"/>
                    </a:cubicBezTo>
                    <a:cubicBezTo>
                      <a:pt x="11157" y="15170"/>
                      <a:pt x="11200" y="14858"/>
                      <a:pt x="11200" y="14802"/>
                    </a:cubicBezTo>
                    <a:cubicBezTo>
                      <a:pt x="11208" y="14802"/>
                      <a:pt x="11215" y="14518"/>
                      <a:pt x="11215" y="14490"/>
                    </a:cubicBezTo>
                    <a:cubicBezTo>
                      <a:pt x="11221" y="14490"/>
                      <a:pt x="11427" y="14261"/>
                      <a:pt x="11427" y="14234"/>
                    </a:cubicBezTo>
                    <a:cubicBezTo>
                      <a:pt x="11617" y="14093"/>
                      <a:pt x="11588" y="13676"/>
                      <a:pt x="11405" y="13514"/>
                    </a:cubicBezTo>
                    <a:cubicBezTo>
                      <a:pt x="11299" y="13420"/>
                      <a:pt x="11232" y="13367"/>
                      <a:pt x="11073" y="13313"/>
                    </a:cubicBezTo>
                    <a:cubicBezTo>
                      <a:pt x="11048" y="13388"/>
                      <a:pt x="10982" y="13340"/>
                      <a:pt x="10915" y="13339"/>
                    </a:cubicBezTo>
                    <a:cubicBezTo>
                      <a:pt x="10800" y="13335"/>
                      <a:pt x="10788" y="13413"/>
                      <a:pt x="10676" y="13413"/>
                    </a:cubicBezTo>
                    <a:cubicBezTo>
                      <a:pt x="10690" y="13345"/>
                      <a:pt x="10725" y="13144"/>
                      <a:pt x="10591" y="13130"/>
                    </a:cubicBezTo>
                    <a:cubicBezTo>
                      <a:pt x="10591" y="13265"/>
                      <a:pt x="10455" y="13200"/>
                      <a:pt x="10492" y="13115"/>
                    </a:cubicBezTo>
                    <a:cubicBezTo>
                      <a:pt x="10428" y="13115"/>
                      <a:pt x="10369" y="13016"/>
                      <a:pt x="10280" y="13002"/>
                    </a:cubicBezTo>
                    <a:cubicBezTo>
                      <a:pt x="10280" y="13147"/>
                      <a:pt x="10062" y="13030"/>
                      <a:pt x="10123" y="13030"/>
                    </a:cubicBezTo>
                    <a:cubicBezTo>
                      <a:pt x="10123" y="13012"/>
                      <a:pt x="10087" y="12817"/>
                      <a:pt x="10138" y="12817"/>
                    </a:cubicBezTo>
                    <a:cubicBezTo>
                      <a:pt x="10121" y="12734"/>
                      <a:pt x="10101" y="12590"/>
                      <a:pt x="10038" y="12548"/>
                    </a:cubicBezTo>
                    <a:cubicBezTo>
                      <a:pt x="9983" y="12431"/>
                      <a:pt x="10070" y="12473"/>
                      <a:pt x="9939" y="12364"/>
                    </a:cubicBezTo>
                    <a:cubicBezTo>
                      <a:pt x="9917" y="12318"/>
                      <a:pt x="9905" y="12353"/>
                      <a:pt x="9883" y="12308"/>
                    </a:cubicBezTo>
                    <a:cubicBezTo>
                      <a:pt x="9839" y="12308"/>
                      <a:pt x="9753" y="12192"/>
                      <a:pt x="9727" y="12293"/>
                    </a:cubicBezTo>
                    <a:cubicBezTo>
                      <a:pt x="9644" y="12287"/>
                      <a:pt x="9572" y="12248"/>
                      <a:pt x="9495" y="12224"/>
                    </a:cubicBezTo>
                    <a:cubicBezTo>
                      <a:pt x="9355" y="12182"/>
                      <a:pt x="9478" y="12169"/>
                      <a:pt x="9386" y="12123"/>
                    </a:cubicBezTo>
                    <a:cubicBezTo>
                      <a:pt x="9386" y="12082"/>
                      <a:pt x="9259" y="12071"/>
                      <a:pt x="9259" y="12010"/>
                    </a:cubicBezTo>
                    <a:cubicBezTo>
                      <a:pt x="9233" y="11942"/>
                      <a:pt x="9182" y="11935"/>
                      <a:pt x="9174" y="11911"/>
                    </a:cubicBezTo>
                    <a:cubicBezTo>
                      <a:pt x="9161" y="11914"/>
                      <a:pt x="9152" y="11909"/>
                      <a:pt x="9145" y="11897"/>
                    </a:cubicBezTo>
                    <a:cubicBezTo>
                      <a:pt x="9117" y="11898"/>
                      <a:pt x="9123" y="11842"/>
                      <a:pt x="9059" y="11842"/>
                    </a:cubicBezTo>
                    <a:cubicBezTo>
                      <a:pt x="9053" y="11822"/>
                      <a:pt x="8992" y="11772"/>
                      <a:pt x="8975" y="11783"/>
                    </a:cubicBezTo>
                    <a:cubicBezTo>
                      <a:pt x="8909" y="11829"/>
                      <a:pt x="8732" y="11807"/>
                      <a:pt x="8655" y="11802"/>
                    </a:cubicBezTo>
                    <a:cubicBezTo>
                      <a:pt x="8463" y="11788"/>
                      <a:pt x="8497" y="11569"/>
                      <a:pt x="8395" y="11556"/>
                    </a:cubicBezTo>
                    <a:cubicBezTo>
                      <a:pt x="8327" y="11603"/>
                      <a:pt x="8249" y="11646"/>
                      <a:pt x="8172" y="11647"/>
                    </a:cubicBezTo>
                    <a:cubicBezTo>
                      <a:pt x="8154" y="11620"/>
                      <a:pt x="8151" y="11627"/>
                      <a:pt x="8111" y="11603"/>
                    </a:cubicBezTo>
                    <a:cubicBezTo>
                      <a:pt x="8101" y="11603"/>
                      <a:pt x="8049" y="11633"/>
                      <a:pt x="8035" y="11643"/>
                    </a:cubicBezTo>
                    <a:cubicBezTo>
                      <a:pt x="7988" y="11672"/>
                      <a:pt x="7943" y="11762"/>
                      <a:pt x="7885" y="11730"/>
                    </a:cubicBezTo>
                    <a:cubicBezTo>
                      <a:pt x="7858" y="11700"/>
                      <a:pt x="7838" y="11708"/>
                      <a:pt x="7827" y="11755"/>
                    </a:cubicBezTo>
                    <a:cubicBezTo>
                      <a:pt x="7708" y="11755"/>
                      <a:pt x="7887" y="12038"/>
                      <a:pt x="7601" y="12038"/>
                    </a:cubicBezTo>
                    <a:cubicBezTo>
                      <a:pt x="7612" y="11938"/>
                      <a:pt x="7602" y="11840"/>
                      <a:pt x="7459" y="11840"/>
                    </a:cubicBezTo>
                    <a:cubicBezTo>
                      <a:pt x="7459" y="11962"/>
                      <a:pt x="7255" y="11938"/>
                      <a:pt x="7161" y="11925"/>
                    </a:cubicBezTo>
                    <a:cubicBezTo>
                      <a:pt x="7185" y="11831"/>
                      <a:pt x="7139" y="11763"/>
                      <a:pt x="7062" y="11712"/>
                    </a:cubicBezTo>
                    <a:cubicBezTo>
                      <a:pt x="7062" y="11639"/>
                      <a:pt x="7006" y="11546"/>
                      <a:pt x="7006" y="11429"/>
                    </a:cubicBezTo>
                    <a:cubicBezTo>
                      <a:pt x="6906" y="11429"/>
                      <a:pt x="7056" y="11117"/>
                      <a:pt x="6892" y="11117"/>
                    </a:cubicBezTo>
                    <a:cubicBezTo>
                      <a:pt x="6902" y="11134"/>
                      <a:pt x="6907" y="11153"/>
                      <a:pt x="6906" y="11174"/>
                    </a:cubicBezTo>
                    <a:cubicBezTo>
                      <a:pt x="6793" y="11174"/>
                      <a:pt x="6679" y="11194"/>
                      <a:pt x="6566" y="11174"/>
                    </a:cubicBezTo>
                    <a:cubicBezTo>
                      <a:pt x="6594" y="11071"/>
                      <a:pt x="6506" y="11060"/>
                      <a:pt x="6533" y="10951"/>
                    </a:cubicBezTo>
                    <a:cubicBezTo>
                      <a:pt x="6554" y="10862"/>
                      <a:pt x="6590" y="10783"/>
                      <a:pt x="6609" y="10692"/>
                    </a:cubicBezTo>
                    <a:cubicBezTo>
                      <a:pt x="6651" y="10692"/>
                      <a:pt x="6645" y="10564"/>
                      <a:pt x="6722" y="10564"/>
                    </a:cubicBezTo>
                    <a:cubicBezTo>
                      <a:pt x="6800" y="10519"/>
                      <a:pt x="6694" y="10393"/>
                      <a:pt x="6694" y="10508"/>
                    </a:cubicBezTo>
                    <a:cubicBezTo>
                      <a:pt x="6694" y="10508"/>
                      <a:pt x="6553" y="10558"/>
                      <a:pt x="6537" y="10564"/>
                    </a:cubicBezTo>
                    <a:cubicBezTo>
                      <a:pt x="6537" y="10573"/>
                      <a:pt x="6396" y="10708"/>
                      <a:pt x="6396" y="10607"/>
                    </a:cubicBezTo>
                    <a:cubicBezTo>
                      <a:pt x="6324" y="10635"/>
                      <a:pt x="6214" y="10778"/>
                      <a:pt x="6325" y="10805"/>
                    </a:cubicBezTo>
                    <a:cubicBezTo>
                      <a:pt x="6313" y="10864"/>
                      <a:pt x="6226" y="10910"/>
                      <a:pt x="6226" y="10919"/>
                    </a:cubicBezTo>
                    <a:cubicBezTo>
                      <a:pt x="6065" y="10920"/>
                      <a:pt x="6123" y="10908"/>
                      <a:pt x="6113" y="10833"/>
                    </a:cubicBezTo>
                    <a:cubicBezTo>
                      <a:pt x="6019" y="10833"/>
                      <a:pt x="5911" y="10621"/>
                      <a:pt x="5815" y="10621"/>
                    </a:cubicBezTo>
                    <a:cubicBezTo>
                      <a:pt x="5815" y="10530"/>
                      <a:pt x="5716" y="10443"/>
                      <a:pt x="5716" y="10323"/>
                    </a:cubicBezTo>
                    <a:cubicBezTo>
                      <a:pt x="5692" y="10323"/>
                      <a:pt x="5692" y="9898"/>
                      <a:pt x="5716" y="9898"/>
                    </a:cubicBezTo>
                    <a:cubicBezTo>
                      <a:pt x="5716" y="9682"/>
                      <a:pt x="5867" y="9502"/>
                      <a:pt x="6084" y="9480"/>
                    </a:cubicBezTo>
                    <a:cubicBezTo>
                      <a:pt x="6220" y="9466"/>
                      <a:pt x="6205" y="9562"/>
                      <a:pt x="6328" y="9580"/>
                    </a:cubicBezTo>
                    <a:cubicBezTo>
                      <a:pt x="6399" y="9590"/>
                      <a:pt x="6440" y="9558"/>
                      <a:pt x="6509" y="9530"/>
                    </a:cubicBezTo>
                    <a:cubicBezTo>
                      <a:pt x="6505" y="9471"/>
                      <a:pt x="6466" y="9455"/>
                      <a:pt x="6453" y="9402"/>
                    </a:cubicBezTo>
                    <a:cubicBezTo>
                      <a:pt x="6537" y="9402"/>
                      <a:pt x="6772" y="9417"/>
                      <a:pt x="6807" y="9487"/>
                    </a:cubicBezTo>
                    <a:cubicBezTo>
                      <a:pt x="6888" y="9521"/>
                      <a:pt x="6992" y="9430"/>
                      <a:pt x="7048" y="9509"/>
                    </a:cubicBezTo>
                    <a:cubicBezTo>
                      <a:pt x="7090" y="9567"/>
                      <a:pt x="7161" y="9754"/>
                      <a:pt x="7161" y="9813"/>
                    </a:cubicBezTo>
                    <a:cubicBezTo>
                      <a:pt x="7144" y="9813"/>
                      <a:pt x="7238" y="9954"/>
                      <a:pt x="7247" y="9969"/>
                    </a:cubicBezTo>
                    <a:cubicBezTo>
                      <a:pt x="7380" y="9967"/>
                      <a:pt x="7347" y="9863"/>
                      <a:pt x="7326" y="9763"/>
                    </a:cubicBezTo>
                    <a:cubicBezTo>
                      <a:pt x="7309" y="9681"/>
                      <a:pt x="7288" y="9431"/>
                      <a:pt x="7232" y="9374"/>
                    </a:cubicBezTo>
                    <a:cubicBezTo>
                      <a:pt x="7232" y="9134"/>
                      <a:pt x="7396" y="9159"/>
                      <a:pt x="7488" y="8977"/>
                    </a:cubicBezTo>
                    <a:cubicBezTo>
                      <a:pt x="7637" y="8977"/>
                      <a:pt x="7669" y="8737"/>
                      <a:pt x="7757" y="8679"/>
                    </a:cubicBezTo>
                    <a:cubicBezTo>
                      <a:pt x="7757" y="8649"/>
                      <a:pt x="7814" y="8459"/>
                      <a:pt x="7827" y="8452"/>
                    </a:cubicBezTo>
                    <a:cubicBezTo>
                      <a:pt x="7847" y="8338"/>
                      <a:pt x="7896" y="8341"/>
                      <a:pt x="7941" y="8268"/>
                    </a:cubicBezTo>
                    <a:cubicBezTo>
                      <a:pt x="7924" y="8268"/>
                      <a:pt x="8125" y="8118"/>
                      <a:pt x="8125" y="8141"/>
                    </a:cubicBezTo>
                    <a:cubicBezTo>
                      <a:pt x="8201" y="8090"/>
                      <a:pt x="8267" y="7931"/>
                      <a:pt x="8295" y="7843"/>
                    </a:cubicBezTo>
                    <a:cubicBezTo>
                      <a:pt x="8334" y="7843"/>
                      <a:pt x="8420" y="7763"/>
                      <a:pt x="8437" y="7730"/>
                    </a:cubicBezTo>
                    <a:cubicBezTo>
                      <a:pt x="8537" y="7730"/>
                      <a:pt x="8597" y="7673"/>
                      <a:pt x="8721" y="7673"/>
                    </a:cubicBezTo>
                    <a:cubicBezTo>
                      <a:pt x="8701" y="7713"/>
                      <a:pt x="8721" y="7704"/>
                      <a:pt x="8735" y="7772"/>
                    </a:cubicBezTo>
                    <a:cubicBezTo>
                      <a:pt x="8739" y="7771"/>
                      <a:pt x="8657" y="7790"/>
                      <a:pt x="8648" y="7769"/>
                    </a:cubicBezTo>
                    <a:cubicBezTo>
                      <a:pt x="8633" y="7825"/>
                      <a:pt x="8520" y="7840"/>
                      <a:pt x="8749" y="7814"/>
                    </a:cubicBezTo>
                    <a:cubicBezTo>
                      <a:pt x="8763" y="7784"/>
                      <a:pt x="8838" y="7757"/>
                      <a:pt x="8877" y="7744"/>
                    </a:cubicBezTo>
                    <a:cubicBezTo>
                      <a:pt x="8877" y="7671"/>
                      <a:pt x="8983" y="7722"/>
                      <a:pt x="9004" y="7658"/>
                    </a:cubicBezTo>
                    <a:cubicBezTo>
                      <a:pt x="8921" y="7654"/>
                      <a:pt x="8856" y="7622"/>
                      <a:pt x="8800" y="7530"/>
                    </a:cubicBezTo>
                    <a:cubicBezTo>
                      <a:pt x="8741" y="7435"/>
                      <a:pt x="8618" y="7304"/>
                      <a:pt x="8820" y="7304"/>
                    </a:cubicBezTo>
                    <a:cubicBezTo>
                      <a:pt x="8820" y="7275"/>
                      <a:pt x="8792" y="7291"/>
                      <a:pt x="8792" y="7262"/>
                    </a:cubicBezTo>
                    <a:cubicBezTo>
                      <a:pt x="8687" y="7291"/>
                      <a:pt x="8665" y="7361"/>
                      <a:pt x="8550" y="7361"/>
                    </a:cubicBezTo>
                    <a:cubicBezTo>
                      <a:pt x="8409" y="7408"/>
                      <a:pt x="8340" y="7547"/>
                      <a:pt x="8181" y="7545"/>
                    </a:cubicBezTo>
                    <a:cubicBezTo>
                      <a:pt x="8195" y="7402"/>
                      <a:pt x="8447" y="7114"/>
                      <a:pt x="8577" y="7072"/>
                    </a:cubicBezTo>
                    <a:cubicBezTo>
                      <a:pt x="8825" y="6993"/>
                      <a:pt x="9234" y="7212"/>
                      <a:pt x="9302" y="6907"/>
                    </a:cubicBezTo>
                    <a:cubicBezTo>
                      <a:pt x="9351" y="6913"/>
                      <a:pt x="9570" y="6991"/>
                      <a:pt x="9570" y="6893"/>
                    </a:cubicBezTo>
                    <a:cubicBezTo>
                      <a:pt x="9623" y="6893"/>
                      <a:pt x="9526" y="6794"/>
                      <a:pt x="9627" y="6794"/>
                    </a:cubicBezTo>
                    <a:cubicBezTo>
                      <a:pt x="9613" y="6724"/>
                      <a:pt x="9497" y="6638"/>
                      <a:pt x="9458" y="6638"/>
                    </a:cubicBezTo>
                    <a:cubicBezTo>
                      <a:pt x="9458" y="6482"/>
                      <a:pt x="9373" y="6652"/>
                      <a:pt x="9329" y="6652"/>
                    </a:cubicBezTo>
                    <a:cubicBezTo>
                      <a:pt x="9329" y="6550"/>
                      <a:pt x="9293" y="6559"/>
                      <a:pt x="9259" y="6524"/>
                    </a:cubicBezTo>
                    <a:cubicBezTo>
                      <a:pt x="9259" y="6449"/>
                      <a:pt x="9097" y="6334"/>
                      <a:pt x="9046" y="6255"/>
                    </a:cubicBezTo>
                    <a:cubicBezTo>
                      <a:pt x="8977" y="6255"/>
                      <a:pt x="8877" y="5906"/>
                      <a:pt x="8819" y="5943"/>
                    </a:cubicBezTo>
                    <a:cubicBezTo>
                      <a:pt x="8819" y="6029"/>
                      <a:pt x="8755" y="6142"/>
                      <a:pt x="8663" y="6142"/>
                    </a:cubicBezTo>
                    <a:cubicBezTo>
                      <a:pt x="8663" y="6199"/>
                      <a:pt x="8520" y="6173"/>
                      <a:pt x="8493" y="6170"/>
                    </a:cubicBezTo>
                    <a:cubicBezTo>
                      <a:pt x="8493" y="6087"/>
                      <a:pt x="8522" y="6159"/>
                      <a:pt x="8522" y="6113"/>
                    </a:cubicBezTo>
                    <a:cubicBezTo>
                      <a:pt x="8474" y="6113"/>
                      <a:pt x="8479" y="6053"/>
                      <a:pt x="8479" y="6043"/>
                    </a:cubicBezTo>
                    <a:cubicBezTo>
                      <a:pt x="8452" y="6043"/>
                      <a:pt x="8238" y="5833"/>
                      <a:pt x="8238" y="5788"/>
                    </a:cubicBezTo>
                    <a:cubicBezTo>
                      <a:pt x="8048" y="5851"/>
                      <a:pt x="8194" y="5771"/>
                      <a:pt x="8011" y="5688"/>
                    </a:cubicBezTo>
                    <a:cubicBezTo>
                      <a:pt x="7947" y="5856"/>
                      <a:pt x="7766" y="5717"/>
                      <a:pt x="7657" y="5717"/>
                    </a:cubicBezTo>
                    <a:cubicBezTo>
                      <a:pt x="7657" y="5740"/>
                      <a:pt x="7564" y="5704"/>
                      <a:pt x="7529" y="5717"/>
                    </a:cubicBezTo>
                    <a:cubicBezTo>
                      <a:pt x="7530" y="5816"/>
                      <a:pt x="7612" y="6029"/>
                      <a:pt x="7501" y="6057"/>
                    </a:cubicBezTo>
                    <a:cubicBezTo>
                      <a:pt x="7522" y="6132"/>
                      <a:pt x="7574" y="6082"/>
                      <a:pt x="7616" y="6132"/>
                    </a:cubicBezTo>
                    <a:cubicBezTo>
                      <a:pt x="7681" y="6210"/>
                      <a:pt x="7655" y="6350"/>
                      <a:pt x="7614" y="6440"/>
                    </a:cubicBezTo>
                    <a:cubicBezTo>
                      <a:pt x="7778" y="6503"/>
                      <a:pt x="7487" y="6634"/>
                      <a:pt x="7487" y="6553"/>
                    </a:cubicBezTo>
                    <a:cubicBezTo>
                      <a:pt x="7397" y="6578"/>
                      <a:pt x="7383" y="6692"/>
                      <a:pt x="7472" y="6751"/>
                    </a:cubicBezTo>
                    <a:cubicBezTo>
                      <a:pt x="7472" y="6809"/>
                      <a:pt x="7443" y="6908"/>
                      <a:pt x="7529" y="6908"/>
                    </a:cubicBezTo>
                    <a:cubicBezTo>
                      <a:pt x="7505" y="7002"/>
                      <a:pt x="7363" y="7012"/>
                      <a:pt x="7274" y="6979"/>
                    </a:cubicBezTo>
                    <a:cubicBezTo>
                      <a:pt x="7265" y="6950"/>
                      <a:pt x="7274" y="6940"/>
                      <a:pt x="7302" y="6950"/>
                    </a:cubicBezTo>
                    <a:cubicBezTo>
                      <a:pt x="7288" y="6896"/>
                      <a:pt x="7220" y="6737"/>
                      <a:pt x="7245" y="6737"/>
                    </a:cubicBezTo>
                    <a:cubicBezTo>
                      <a:pt x="7227" y="6683"/>
                      <a:pt x="7047" y="6397"/>
                      <a:pt x="7047" y="6553"/>
                    </a:cubicBezTo>
                    <a:cubicBezTo>
                      <a:pt x="6945" y="6553"/>
                      <a:pt x="6835" y="6575"/>
                      <a:pt x="6835" y="6453"/>
                    </a:cubicBezTo>
                    <a:cubicBezTo>
                      <a:pt x="6797" y="6441"/>
                      <a:pt x="6737" y="6413"/>
                      <a:pt x="6721" y="6383"/>
                    </a:cubicBezTo>
                    <a:cubicBezTo>
                      <a:pt x="6535" y="6356"/>
                      <a:pt x="6460" y="6335"/>
                      <a:pt x="6253" y="6298"/>
                    </a:cubicBezTo>
                    <a:cubicBezTo>
                      <a:pt x="6262" y="6212"/>
                      <a:pt x="6076" y="6055"/>
                      <a:pt x="5984" y="6000"/>
                    </a:cubicBezTo>
                    <a:cubicBezTo>
                      <a:pt x="5984" y="5789"/>
                      <a:pt x="5924" y="5594"/>
                      <a:pt x="6154" y="5561"/>
                    </a:cubicBezTo>
                    <a:cubicBezTo>
                      <a:pt x="6154" y="5593"/>
                      <a:pt x="6359" y="5498"/>
                      <a:pt x="6381" y="5490"/>
                    </a:cubicBezTo>
                    <a:cubicBezTo>
                      <a:pt x="6439" y="5373"/>
                      <a:pt x="6554" y="5554"/>
                      <a:pt x="6603" y="5380"/>
                    </a:cubicBezTo>
                    <a:cubicBezTo>
                      <a:pt x="6633" y="5275"/>
                      <a:pt x="6758" y="5210"/>
                      <a:pt x="6863" y="5249"/>
                    </a:cubicBezTo>
                    <a:cubicBezTo>
                      <a:pt x="6845" y="5381"/>
                      <a:pt x="6807" y="5518"/>
                      <a:pt x="6693" y="5518"/>
                    </a:cubicBezTo>
                    <a:cubicBezTo>
                      <a:pt x="6775" y="5588"/>
                      <a:pt x="6998" y="5490"/>
                      <a:pt x="7089" y="5490"/>
                    </a:cubicBezTo>
                    <a:cubicBezTo>
                      <a:pt x="7089" y="5499"/>
                      <a:pt x="7235" y="5518"/>
                      <a:pt x="7274" y="5518"/>
                    </a:cubicBezTo>
                    <a:cubicBezTo>
                      <a:pt x="7210" y="5433"/>
                      <a:pt x="6803" y="5361"/>
                      <a:pt x="6990" y="5221"/>
                    </a:cubicBezTo>
                    <a:cubicBezTo>
                      <a:pt x="6990" y="5181"/>
                      <a:pt x="7154" y="5180"/>
                      <a:pt x="7176" y="5093"/>
                    </a:cubicBezTo>
                    <a:cubicBezTo>
                      <a:pt x="7193" y="5025"/>
                      <a:pt x="7212" y="4832"/>
                      <a:pt x="7175" y="4819"/>
                    </a:cubicBezTo>
                    <a:cubicBezTo>
                      <a:pt x="7120" y="4800"/>
                      <a:pt x="7064" y="4827"/>
                      <a:pt x="6976" y="4810"/>
                    </a:cubicBezTo>
                    <a:cubicBezTo>
                      <a:pt x="6976" y="4780"/>
                      <a:pt x="6975" y="4753"/>
                      <a:pt x="6947" y="4753"/>
                    </a:cubicBezTo>
                    <a:cubicBezTo>
                      <a:pt x="6947" y="4841"/>
                      <a:pt x="6868" y="4758"/>
                      <a:pt x="6806" y="4781"/>
                    </a:cubicBezTo>
                    <a:cubicBezTo>
                      <a:pt x="6806" y="4803"/>
                      <a:pt x="6859" y="4867"/>
                      <a:pt x="6820" y="4867"/>
                    </a:cubicBezTo>
                    <a:cubicBezTo>
                      <a:pt x="6820" y="4998"/>
                      <a:pt x="6805" y="5126"/>
                      <a:pt x="6636" y="5150"/>
                    </a:cubicBezTo>
                    <a:cubicBezTo>
                      <a:pt x="6634" y="5058"/>
                      <a:pt x="6587" y="4883"/>
                      <a:pt x="6494" y="4852"/>
                    </a:cubicBezTo>
                    <a:cubicBezTo>
                      <a:pt x="6494" y="5125"/>
                      <a:pt x="6233" y="4739"/>
                      <a:pt x="6182" y="4696"/>
                    </a:cubicBezTo>
                    <a:cubicBezTo>
                      <a:pt x="6162" y="4615"/>
                      <a:pt x="6104" y="4580"/>
                      <a:pt x="6040" y="4555"/>
                    </a:cubicBezTo>
                    <a:cubicBezTo>
                      <a:pt x="5997" y="4665"/>
                      <a:pt x="5921" y="4566"/>
                      <a:pt x="5855" y="4681"/>
                    </a:cubicBezTo>
                    <a:cubicBezTo>
                      <a:pt x="5801" y="4775"/>
                      <a:pt x="5861" y="4763"/>
                      <a:pt x="5799" y="4866"/>
                    </a:cubicBezTo>
                    <a:cubicBezTo>
                      <a:pt x="5719" y="4866"/>
                      <a:pt x="5523" y="4812"/>
                      <a:pt x="5516" y="4895"/>
                    </a:cubicBezTo>
                    <a:cubicBezTo>
                      <a:pt x="5600" y="4897"/>
                      <a:pt x="5635" y="4916"/>
                      <a:pt x="5615" y="4994"/>
                    </a:cubicBezTo>
                    <a:cubicBezTo>
                      <a:pt x="5753" y="4994"/>
                      <a:pt x="5558" y="5081"/>
                      <a:pt x="5558" y="5093"/>
                    </a:cubicBezTo>
                    <a:cubicBezTo>
                      <a:pt x="5479" y="5093"/>
                      <a:pt x="5425" y="5125"/>
                      <a:pt x="5332" y="5110"/>
                    </a:cubicBezTo>
                    <a:cubicBezTo>
                      <a:pt x="5217" y="5092"/>
                      <a:pt x="5097" y="5071"/>
                      <a:pt x="4988" y="5035"/>
                    </a:cubicBezTo>
                    <a:cubicBezTo>
                      <a:pt x="4894" y="5003"/>
                      <a:pt x="4911" y="4952"/>
                      <a:pt x="4878" y="4952"/>
                    </a:cubicBezTo>
                    <a:cubicBezTo>
                      <a:pt x="4752" y="4742"/>
                      <a:pt x="5063" y="4867"/>
                      <a:pt x="5063" y="4881"/>
                    </a:cubicBezTo>
                    <a:cubicBezTo>
                      <a:pt x="5166" y="4881"/>
                      <a:pt x="5288" y="5015"/>
                      <a:pt x="5261" y="4796"/>
                    </a:cubicBezTo>
                    <a:cubicBezTo>
                      <a:pt x="5298" y="4805"/>
                      <a:pt x="5336" y="4810"/>
                      <a:pt x="5374" y="4810"/>
                    </a:cubicBezTo>
                    <a:cubicBezTo>
                      <a:pt x="5350" y="4712"/>
                      <a:pt x="5239" y="4762"/>
                      <a:pt x="5162" y="4767"/>
                    </a:cubicBezTo>
                    <a:cubicBezTo>
                      <a:pt x="5163" y="4707"/>
                      <a:pt x="5079" y="4569"/>
                      <a:pt x="5063" y="4569"/>
                    </a:cubicBezTo>
                    <a:cubicBezTo>
                      <a:pt x="5028" y="4464"/>
                      <a:pt x="5048" y="4459"/>
                      <a:pt x="5048" y="4370"/>
                    </a:cubicBezTo>
                    <a:cubicBezTo>
                      <a:pt x="5024" y="4377"/>
                      <a:pt x="4882" y="4473"/>
                      <a:pt x="4869" y="4443"/>
                    </a:cubicBezTo>
                    <a:cubicBezTo>
                      <a:pt x="6424" y="2990"/>
                      <a:pt x="8510" y="2099"/>
                      <a:pt x="10800" y="2099"/>
                    </a:cubicBezTo>
                    <a:cubicBezTo>
                      <a:pt x="13466" y="2099"/>
                      <a:pt x="15854" y="3307"/>
                      <a:pt x="17450" y="5201"/>
                    </a:cubicBezTo>
                    <a:cubicBezTo>
                      <a:pt x="17399" y="5342"/>
                      <a:pt x="17273" y="5227"/>
                      <a:pt x="17214" y="5335"/>
                    </a:cubicBezTo>
                    <a:cubicBezTo>
                      <a:pt x="17198" y="5335"/>
                      <a:pt x="17155" y="5462"/>
                      <a:pt x="17242" y="5462"/>
                    </a:cubicBezTo>
                    <a:cubicBezTo>
                      <a:pt x="17214" y="5576"/>
                      <a:pt x="17100" y="5560"/>
                      <a:pt x="17100" y="5462"/>
                    </a:cubicBezTo>
                    <a:cubicBezTo>
                      <a:pt x="17021" y="5462"/>
                      <a:pt x="16975" y="5549"/>
                      <a:pt x="16860" y="5547"/>
                    </a:cubicBezTo>
                    <a:cubicBezTo>
                      <a:pt x="16874" y="5475"/>
                      <a:pt x="16729" y="5264"/>
                      <a:pt x="16647" y="5264"/>
                    </a:cubicBezTo>
                    <a:cubicBezTo>
                      <a:pt x="16673" y="5212"/>
                      <a:pt x="16647" y="5259"/>
                      <a:pt x="16647" y="5207"/>
                    </a:cubicBezTo>
                    <a:cubicBezTo>
                      <a:pt x="16883" y="5207"/>
                      <a:pt x="17132" y="5165"/>
                      <a:pt x="17313" y="5165"/>
                    </a:cubicBezTo>
                    <a:cubicBezTo>
                      <a:pt x="17313" y="5035"/>
                      <a:pt x="16928" y="4871"/>
                      <a:pt x="16834" y="4921"/>
                    </a:cubicBezTo>
                    <a:cubicBezTo>
                      <a:pt x="16779" y="4951"/>
                      <a:pt x="16610" y="4867"/>
                      <a:pt x="16534" y="4867"/>
                    </a:cubicBezTo>
                    <a:cubicBezTo>
                      <a:pt x="16534" y="4811"/>
                      <a:pt x="16056" y="4812"/>
                      <a:pt x="15981" y="4810"/>
                    </a:cubicBezTo>
                    <a:cubicBezTo>
                      <a:pt x="15981" y="4715"/>
                      <a:pt x="15220" y="4925"/>
                      <a:pt x="15151" y="4930"/>
                    </a:cubicBezTo>
                    <a:cubicBezTo>
                      <a:pt x="14989" y="4943"/>
                      <a:pt x="14920" y="5039"/>
                      <a:pt x="14790" y="5150"/>
                    </a:cubicBezTo>
                    <a:cubicBezTo>
                      <a:pt x="14790" y="5149"/>
                      <a:pt x="14400" y="5476"/>
                      <a:pt x="14592" y="5476"/>
                    </a:cubicBezTo>
                    <a:cubicBezTo>
                      <a:pt x="14567" y="5700"/>
                      <a:pt x="13982" y="5675"/>
                      <a:pt x="13982" y="5817"/>
                    </a:cubicBezTo>
                    <a:cubicBezTo>
                      <a:pt x="13955" y="5824"/>
                      <a:pt x="13783" y="5780"/>
                      <a:pt x="13868" y="5929"/>
                    </a:cubicBezTo>
                    <a:cubicBezTo>
                      <a:pt x="13854" y="5929"/>
                      <a:pt x="14001" y="6095"/>
                      <a:pt x="14011" y="6114"/>
                    </a:cubicBezTo>
                    <a:cubicBezTo>
                      <a:pt x="14133" y="6114"/>
                      <a:pt x="14238" y="6170"/>
                      <a:pt x="14393" y="6170"/>
                    </a:cubicBezTo>
                    <a:cubicBezTo>
                      <a:pt x="14410" y="6137"/>
                      <a:pt x="14478" y="6120"/>
                      <a:pt x="14521" y="6114"/>
                    </a:cubicBezTo>
                    <a:cubicBezTo>
                      <a:pt x="14528" y="6201"/>
                      <a:pt x="14597" y="6383"/>
                      <a:pt x="14649" y="6383"/>
                    </a:cubicBezTo>
                    <a:cubicBezTo>
                      <a:pt x="14649" y="6464"/>
                      <a:pt x="14690" y="6592"/>
                      <a:pt x="14535" y="6511"/>
                    </a:cubicBezTo>
                    <a:cubicBezTo>
                      <a:pt x="14513" y="6494"/>
                      <a:pt x="14508" y="6379"/>
                      <a:pt x="14502" y="6337"/>
                    </a:cubicBezTo>
                    <a:cubicBezTo>
                      <a:pt x="14486" y="6228"/>
                      <a:pt x="14370" y="6386"/>
                      <a:pt x="14266" y="6369"/>
                    </a:cubicBezTo>
                    <a:cubicBezTo>
                      <a:pt x="14266" y="6449"/>
                      <a:pt x="14250" y="6666"/>
                      <a:pt x="14336" y="6695"/>
                    </a:cubicBezTo>
                    <a:cubicBezTo>
                      <a:pt x="14297" y="6813"/>
                      <a:pt x="14137" y="6732"/>
                      <a:pt x="14068" y="6837"/>
                    </a:cubicBezTo>
                    <a:cubicBezTo>
                      <a:pt x="14009" y="6837"/>
                      <a:pt x="13912" y="7011"/>
                      <a:pt x="13912" y="6893"/>
                    </a:cubicBezTo>
                    <a:cubicBezTo>
                      <a:pt x="13820" y="6954"/>
                      <a:pt x="13920" y="7118"/>
                      <a:pt x="13742" y="7021"/>
                    </a:cubicBezTo>
                    <a:cubicBezTo>
                      <a:pt x="13735" y="7060"/>
                      <a:pt x="13738" y="7113"/>
                      <a:pt x="13727" y="7177"/>
                    </a:cubicBezTo>
                    <a:cubicBezTo>
                      <a:pt x="13840" y="7177"/>
                      <a:pt x="13706" y="7262"/>
                      <a:pt x="13671" y="7262"/>
                    </a:cubicBezTo>
                    <a:cubicBezTo>
                      <a:pt x="13671" y="7386"/>
                      <a:pt x="13544" y="7255"/>
                      <a:pt x="13515" y="7234"/>
                    </a:cubicBezTo>
                    <a:cubicBezTo>
                      <a:pt x="13512" y="7240"/>
                      <a:pt x="13508" y="7245"/>
                      <a:pt x="13500" y="7247"/>
                    </a:cubicBezTo>
                    <a:cubicBezTo>
                      <a:pt x="13607" y="7428"/>
                      <a:pt x="13337" y="7343"/>
                      <a:pt x="13263" y="7302"/>
                    </a:cubicBezTo>
                    <a:cubicBezTo>
                      <a:pt x="13176" y="7253"/>
                      <a:pt x="13299" y="7384"/>
                      <a:pt x="13358" y="7404"/>
                    </a:cubicBezTo>
                    <a:cubicBezTo>
                      <a:pt x="13358" y="7492"/>
                      <a:pt x="13655" y="7652"/>
                      <a:pt x="13486" y="7829"/>
                    </a:cubicBezTo>
                    <a:cubicBezTo>
                      <a:pt x="13486" y="7881"/>
                      <a:pt x="13491" y="7886"/>
                      <a:pt x="13543" y="7886"/>
                    </a:cubicBezTo>
                    <a:cubicBezTo>
                      <a:pt x="13543" y="8010"/>
                      <a:pt x="13390" y="7988"/>
                      <a:pt x="13302" y="7971"/>
                    </a:cubicBezTo>
                    <a:cubicBezTo>
                      <a:pt x="13340" y="7898"/>
                      <a:pt x="13312" y="7860"/>
                      <a:pt x="13217" y="7857"/>
                    </a:cubicBezTo>
                    <a:cubicBezTo>
                      <a:pt x="13217" y="7966"/>
                      <a:pt x="12989" y="7906"/>
                      <a:pt x="12891" y="7942"/>
                    </a:cubicBezTo>
                    <a:cubicBezTo>
                      <a:pt x="12873" y="7906"/>
                      <a:pt x="12866" y="7895"/>
                      <a:pt x="12834" y="7886"/>
                    </a:cubicBezTo>
                    <a:cubicBezTo>
                      <a:pt x="12807" y="7951"/>
                      <a:pt x="12764" y="8396"/>
                      <a:pt x="12778" y="8396"/>
                    </a:cubicBezTo>
                    <a:cubicBezTo>
                      <a:pt x="12778" y="8571"/>
                      <a:pt x="12916" y="8683"/>
                      <a:pt x="13075" y="8736"/>
                    </a:cubicBezTo>
                    <a:cubicBezTo>
                      <a:pt x="13075" y="8692"/>
                      <a:pt x="13445" y="8720"/>
                      <a:pt x="13460" y="8660"/>
                    </a:cubicBezTo>
                    <a:cubicBezTo>
                      <a:pt x="13491" y="8540"/>
                      <a:pt x="13592" y="8537"/>
                      <a:pt x="13614" y="8410"/>
                    </a:cubicBezTo>
                    <a:cubicBezTo>
                      <a:pt x="13624" y="8351"/>
                      <a:pt x="13808" y="7901"/>
                      <a:pt x="13813" y="7900"/>
                    </a:cubicBezTo>
                    <a:cubicBezTo>
                      <a:pt x="13813" y="7883"/>
                      <a:pt x="14150" y="7991"/>
                      <a:pt x="14209" y="7871"/>
                    </a:cubicBezTo>
                    <a:cubicBezTo>
                      <a:pt x="14239" y="7871"/>
                      <a:pt x="14316" y="7844"/>
                      <a:pt x="14336" y="7815"/>
                    </a:cubicBezTo>
                    <a:cubicBezTo>
                      <a:pt x="14446" y="7829"/>
                      <a:pt x="14471" y="8027"/>
                      <a:pt x="14535" y="8027"/>
                    </a:cubicBezTo>
                    <a:cubicBezTo>
                      <a:pt x="14613" y="8144"/>
                      <a:pt x="14798" y="8114"/>
                      <a:pt x="14861" y="8240"/>
                    </a:cubicBezTo>
                    <a:cubicBezTo>
                      <a:pt x="14953" y="8240"/>
                      <a:pt x="14960" y="8478"/>
                      <a:pt x="14960" y="8566"/>
                    </a:cubicBezTo>
                    <a:cubicBezTo>
                      <a:pt x="15066" y="8486"/>
                      <a:pt x="15079" y="8416"/>
                      <a:pt x="15055" y="8335"/>
                    </a:cubicBezTo>
                    <a:cubicBezTo>
                      <a:pt x="15013" y="8194"/>
                      <a:pt x="15167" y="8362"/>
                      <a:pt x="15215" y="8297"/>
                    </a:cubicBezTo>
                    <a:cubicBezTo>
                      <a:pt x="15148" y="8297"/>
                      <a:pt x="15163" y="8166"/>
                      <a:pt x="15031" y="8198"/>
                    </a:cubicBezTo>
                    <a:cubicBezTo>
                      <a:pt x="15022" y="8161"/>
                      <a:pt x="15017" y="8123"/>
                      <a:pt x="15017" y="8084"/>
                    </a:cubicBezTo>
                    <a:cubicBezTo>
                      <a:pt x="14837" y="8114"/>
                      <a:pt x="14852" y="7842"/>
                      <a:pt x="14705" y="7872"/>
                    </a:cubicBezTo>
                    <a:cubicBezTo>
                      <a:pt x="14688" y="7805"/>
                      <a:pt x="14604" y="7784"/>
                      <a:pt x="14650" y="7702"/>
                    </a:cubicBezTo>
                    <a:cubicBezTo>
                      <a:pt x="14722" y="7572"/>
                      <a:pt x="14958" y="7957"/>
                      <a:pt x="15059" y="7957"/>
                    </a:cubicBezTo>
                    <a:cubicBezTo>
                      <a:pt x="15083" y="8004"/>
                      <a:pt x="15243" y="8020"/>
                      <a:pt x="15243" y="8056"/>
                    </a:cubicBezTo>
                    <a:cubicBezTo>
                      <a:pt x="15327" y="8084"/>
                      <a:pt x="15286" y="8221"/>
                      <a:pt x="15286" y="8297"/>
                    </a:cubicBezTo>
                    <a:cubicBezTo>
                      <a:pt x="15365" y="8297"/>
                      <a:pt x="15338" y="8340"/>
                      <a:pt x="15371" y="8396"/>
                    </a:cubicBezTo>
                    <a:cubicBezTo>
                      <a:pt x="15484" y="8453"/>
                      <a:pt x="15420" y="8667"/>
                      <a:pt x="15612" y="8708"/>
                    </a:cubicBezTo>
                    <a:cubicBezTo>
                      <a:pt x="15612" y="8636"/>
                      <a:pt x="15796" y="8495"/>
                      <a:pt x="15683" y="8495"/>
                    </a:cubicBezTo>
                    <a:cubicBezTo>
                      <a:pt x="15692" y="8437"/>
                      <a:pt x="15559" y="8180"/>
                      <a:pt x="15744" y="8216"/>
                    </a:cubicBezTo>
                    <a:cubicBezTo>
                      <a:pt x="15810" y="8229"/>
                      <a:pt x="15917" y="8234"/>
                      <a:pt x="15938" y="8313"/>
                    </a:cubicBezTo>
                    <a:cubicBezTo>
                      <a:pt x="15977" y="8469"/>
                      <a:pt x="15944" y="8555"/>
                      <a:pt x="16066" y="8665"/>
                    </a:cubicBezTo>
                    <a:cubicBezTo>
                      <a:pt x="16142" y="8819"/>
                      <a:pt x="16411" y="8648"/>
                      <a:pt x="16448" y="8722"/>
                    </a:cubicBezTo>
                    <a:cubicBezTo>
                      <a:pt x="16474" y="8722"/>
                      <a:pt x="16646" y="8794"/>
                      <a:pt x="16646" y="8736"/>
                    </a:cubicBezTo>
                    <a:cubicBezTo>
                      <a:pt x="16724" y="8711"/>
                      <a:pt x="16747" y="8694"/>
                      <a:pt x="16845" y="8694"/>
                    </a:cubicBezTo>
                    <a:cubicBezTo>
                      <a:pt x="16845" y="8792"/>
                      <a:pt x="16810" y="8918"/>
                      <a:pt x="16792" y="9001"/>
                    </a:cubicBezTo>
                    <a:cubicBezTo>
                      <a:pt x="16778" y="9068"/>
                      <a:pt x="16710" y="9131"/>
                      <a:pt x="16732" y="9218"/>
                    </a:cubicBezTo>
                    <a:cubicBezTo>
                      <a:pt x="16667" y="9218"/>
                      <a:pt x="16677" y="9303"/>
                      <a:pt x="16746" y="9303"/>
                    </a:cubicBezTo>
                    <a:cubicBezTo>
                      <a:pt x="16746" y="9434"/>
                      <a:pt x="16592" y="9413"/>
                      <a:pt x="16490" y="9402"/>
                    </a:cubicBezTo>
                    <a:cubicBezTo>
                      <a:pt x="16519" y="9500"/>
                      <a:pt x="16689" y="9710"/>
                      <a:pt x="16760" y="9757"/>
                    </a:cubicBezTo>
                    <a:cubicBezTo>
                      <a:pt x="16789" y="9843"/>
                      <a:pt x="16860" y="9994"/>
                      <a:pt x="16930" y="10040"/>
                    </a:cubicBezTo>
                    <a:cubicBezTo>
                      <a:pt x="16941" y="10105"/>
                      <a:pt x="17007" y="10284"/>
                      <a:pt x="17058" y="10309"/>
                    </a:cubicBezTo>
                    <a:cubicBezTo>
                      <a:pt x="17058" y="10407"/>
                      <a:pt x="17393" y="11032"/>
                      <a:pt x="17313" y="11032"/>
                    </a:cubicBezTo>
                    <a:cubicBezTo>
                      <a:pt x="17344" y="11084"/>
                      <a:pt x="17379" y="11107"/>
                      <a:pt x="17369" y="11160"/>
                    </a:cubicBezTo>
                    <a:cubicBezTo>
                      <a:pt x="17496" y="11160"/>
                      <a:pt x="17446" y="11471"/>
                      <a:pt x="17709" y="11471"/>
                    </a:cubicBezTo>
                    <a:cubicBezTo>
                      <a:pt x="17728" y="11433"/>
                      <a:pt x="17941" y="11358"/>
                      <a:pt x="17993" y="11358"/>
                    </a:cubicBezTo>
                    <a:cubicBezTo>
                      <a:pt x="18041" y="11263"/>
                      <a:pt x="18301" y="11188"/>
                      <a:pt x="18375" y="11188"/>
                    </a:cubicBezTo>
                    <a:cubicBezTo>
                      <a:pt x="18350" y="11111"/>
                      <a:pt x="18772" y="10928"/>
                      <a:pt x="18772" y="10890"/>
                    </a:cubicBezTo>
                    <a:cubicBezTo>
                      <a:pt x="18825" y="10871"/>
                      <a:pt x="18871" y="10761"/>
                      <a:pt x="18871" y="10699"/>
                    </a:cubicBezTo>
                    <a:cubicBezTo>
                      <a:pt x="18871" y="10603"/>
                      <a:pt x="18942" y="10596"/>
                      <a:pt x="18942" y="10522"/>
                    </a:cubicBezTo>
                    <a:cubicBezTo>
                      <a:pt x="19056" y="10446"/>
                      <a:pt x="19083" y="10254"/>
                      <a:pt x="18928" y="10210"/>
                    </a:cubicBezTo>
                    <a:cubicBezTo>
                      <a:pt x="18955" y="10373"/>
                      <a:pt x="18814" y="10287"/>
                      <a:pt x="18834" y="10243"/>
                    </a:cubicBezTo>
                    <a:cubicBezTo>
                      <a:pt x="18865" y="10178"/>
                      <a:pt x="18819" y="10152"/>
                      <a:pt x="18772" y="10097"/>
                    </a:cubicBezTo>
                    <a:cubicBezTo>
                      <a:pt x="18718" y="10070"/>
                      <a:pt x="18783" y="10009"/>
                      <a:pt x="18729" y="9969"/>
                    </a:cubicBezTo>
                    <a:cubicBezTo>
                      <a:pt x="18658" y="10146"/>
                      <a:pt x="18520" y="10224"/>
                      <a:pt x="18375" y="10224"/>
                    </a:cubicBezTo>
                    <a:cubicBezTo>
                      <a:pt x="18334" y="10107"/>
                      <a:pt x="18463" y="10258"/>
                      <a:pt x="18358" y="10097"/>
                    </a:cubicBezTo>
                    <a:cubicBezTo>
                      <a:pt x="18327" y="10050"/>
                      <a:pt x="18318" y="9998"/>
                      <a:pt x="18332" y="9941"/>
                    </a:cubicBezTo>
                    <a:cubicBezTo>
                      <a:pt x="18314" y="9941"/>
                      <a:pt x="18317" y="9936"/>
                      <a:pt x="18304" y="9926"/>
                    </a:cubicBezTo>
                    <a:cubicBezTo>
                      <a:pt x="18279" y="10077"/>
                      <a:pt x="18295" y="10097"/>
                      <a:pt x="18190" y="10097"/>
                    </a:cubicBezTo>
                    <a:cubicBezTo>
                      <a:pt x="18172" y="10045"/>
                      <a:pt x="18273" y="10019"/>
                      <a:pt x="18191" y="9939"/>
                    </a:cubicBezTo>
                    <a:cubicBezTo>
                      <a:pt x="18158" y="9908"/>
                      <a:pt x="18134" y="9823"/>
                      <a:pt x="18134" y="9785"/>
                    </a:cubicBezTo>
                    <a:cubicBezTo>
                      <a:pt x="18088" y="9754"/>
                      <a:pt x="17978" y="9575"/>
                      <a:pt x="18005" y="9526"/>
                    </a:cubicBezTo>
                    <a:cubicBezTo>
                      <a:pt x="18105" y="9345"/>
                      <a:pt x="18341" y="9758"/>
                      <a:pt x="18318" y="9827"/>
                    </a:cubicBezTo>
                    <a:cubicBezTo>
                      <a:pt x="18332" y="9822"/>
                      <a:pt x="18336" y="9827"/>
                      <a:pt x="18332" y="9841"/>
                    </a:cubicBezTo>
                    <a:cubicBezTo>
                      <a:pt x="18615" y="9756"/>
                      <a:pt x="18856" y="10026"/>
                      <a:pt x="19140" y="10026"/>
                    </a:cubicBezTo>
                    <a:cubicBezTo>
                      <a:pt x="19191" y="10047"/>
                      <a:pt x="19347" y="10079"/>
                      <a:pt x="19465" y="10072"/>
                    </a:cubicBezTo>
                    <a:cubicBezTo>
                      <a:pt x="19485" y="10312"/>
                      <a:pt x="19498" y="10554"/>
                      <a:pt x="19498" y="10799"/>
                    </a:cubicBezTo>
                    <a:cubicBezTo>
                      <a:pt x="19500" y="12687"/>
                      <a:pt x="18894" y="14433"/>
                      <a:pt x="17869" y="15860"/>
                    </a:cubicBezTo>
                    <a:close/>
                    <a:moveTo>
                      <a:pt x="16109" y="8099"/>
                    </a:moveTo>
                    <a:cubicBezTo>
                      <a:pt x="16087" y="7865"/>
                      <a:pt x="16229" y="7741"/>
                      <a:pt x="16321" y="7532"/>
                    </a:cubicBezTo>
                    <a:cubicBezTo>
                      <a:pt x="16482" y="7516"/>
                      <a:pt x="16539" y="7556"/>
                      <a:pt x="16534" y="7702"/>
                    </a:cubicBezTo>
                    <a:cubicBezTo>
                      <a:pt x="16648" y="7702"/>
                      <a:pt x="16556" y="7834"/>
                      <a:pt x="16708" y="7776"/>
                    </a:cubicBezTo>
                    <a:cubicBezTo>
                      <a:pt x="16745" y="7724"/>
                      <a:pt x="16796" y="7709"/>
                      <a:pt x="16860" y="7731"/>
                    </a:cubicBezTo>
                    <a:cubicBezTo>
                      <a:pt x="16959" y="7731"/>
                      <a:pt x="16986" y="7787"/>
                      <a:pt x="17059" y="7787"/>
                    </a:cubicBezTo>
                    <a:cubicBezTo>
                      <a:pt x="17129" y="7929"/>
                      <a:pt x="17351" y="7886"/>
                      <a:pt x="17342" y="8142"/>
                    </a:cubicBezTo>
                    <a:cubicBezTo>
                      <a:pt x="17504" y="8142"/>
                      <a:pt x="17200" y="8306"/>
                      <a:pt x="17200" y="8269"/>
                    </a:cubicBezTo>
                    <a:cubicBezTo>
                      <a:pt x="17019" y="8321"/>
                      <a:pt x="16979" y="8142"/>
                      <a:pt x="16902" y="8142"/>
                    </a:cubicBezTo>
                    <a:cubicBezTo>
                      <a:pt x="16902" y="8309"/>
                      <a:pt x="16808" y="8113"/>
                      <a:pt x="16789" y="8113"/>
                    </a:cubicBezTo>
                    <a:cubicBezTo>
                      <a:pt x="16789" y="8170"/>
                      <a:pt x="16242" y="8203"/>
                      <a:pt x="16151" y="8198"/>
                    </a:cubicBezTo>
                    <a:cubicBezTo>
                      <a:pt x="16164" y="8130"/>
                      <a:pt x="16176" y="8115"/>
                      <a:pt x="16109" y="8099"/>
                    </a:cubicBezTo>
                    <a:close/>
                    <a:moveTo>
                      <a:pt x="16109" y="809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: Shape 46">
                <a:extLst>
                  <a:ext uri="{FF2B5EF4-FFF2-40B4-BE49-F238E27FC236}">
                    <a16:creationId xmlns="" xmlns:a16="http://schemas.microsoft.com/office/drawing/2014/main" id="{A1B34758-209B-402F-926E-F7BBCCACD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" y="144"/>
                <a:ext cx="22" cy="7"/>
              </a:xfrm>
              <a:custGeom>
                <a:avLst/>
                <a:gdLst>
                  <a:gd name="T0" fmla="*/ 0 w 20542"/>
                  <a:gd name="T1" fmla="*/ 0 h 17263"/>
                  <a:gd name="T2" fmla="*/ 0 w 20542"/>
                  <a:gd name="T3" fmla="*/ 0 h 17263"/>
                  <a:gd name="T4" fmla="*/ 0 w 20542"/>
                  <a:gd name="T5" fmla="*/ 0 h 17263"/>
                  <a:gd name="T6" fmla="*/ 0 w 20542"/>
                  <a:gd name="T7" fmla="*/ 0 h 17263"/>
                  <a:gd name="T8" fmla="*/ 0 w 20542"/>
                  <a:gd name="T9" fmla="*/ 0 h 17263"/>
                  <a:gd name="T10" fmla="*/ 0 w 20542"/>
                  <a:gd name="T11" fmla="*/ 0 h 17263"/>
                  <a:gd name="T12" fmla="*/ 0 w 20542"/>
                  <a:gd name="T13" fmla="*/ 0 h 17263"/>
                  <a:gd name="T14" fmla="*/ 0 w 20542"/>
                  <a:gd name="T15" fmla="*/ 0 h 17263"/>
                  <a:gd name="T16" fmla="*/ 0 w 20542"/>
                  <a:gd name="T17" fmla="*/ 0 h 17263"/>
                  <a:gd name="T18" fmla="*/ 0 w 20542"/>
                  <a:gd name="T19" fmla="*/ 0 h 17263"/>
                  <a:gd name="T20" fmla="*/ 0 w 20542"/>
                  <a:gd name="T21" fmla="*/ 0 h 17263"/>
                  <a:gd name="T22" fmla="*/ 0 w 20542"/>
                  <a:gd name="T23" fmla="*/ 0 h 17263"/>
                  <a:gd name="T24" fmla="*/ 0 w 20542"/>
                  <a:gd name="T25" fmla="*/ 0 h 172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542" h="17263">
                    <a:moveTo>
                      <a:pt x="19936" y="4186"/>
                    </a:moveTo>
                    <a:cubicBezTo>
                      <a:pt x="18293" y="6058"/>
                      <a:pt x="18766" y="9572"/>
                      <a:pt x="16483" y="7506"/>
                    </a:cubicBezTo>
                    <a:cubicBezTo>
                      <a:pt x="16483" y="-3197"/>
                      <a:pt x="15350" y="3479"/>
                      <a:pt x="11192" y="4910"/>
                    </a:cubicBezTo>
                    <a:cubicBezTo>
                      <a:pt x="10429" y="5139"/>
                      <a:pt x="5153" y="9537"/>
                      <a:pt x="5153" y="7506"/>
                    </a:cubicBezTo>
                    <a:cubicBezTo>
                      <a:pt x="5095" y="7506"/>
                      <a:pt x="5320" y="3196"/>
                      <a:pt x="5153" y="1660"/>
                    </a:cubicBezTo>
                    <a:cubicBezTo>
                      <a:pt x="4048" y="936"/>
                      <a:pt x="4819" y="1660"/>
                      <a:pt x="4819" y="0"/>
                    </a:cubicBezTo>
                    <a:cubicBezTo>
                      <a:pt x="4281" y="0"/>
                      <a:pt x="349" y="4186"/>
                      <a:pt x="349" y="4186"/>
                    </a:cubicBezTo>
                    <a:cubicBezTo>
                      <a:pt x="3714" y="4186"/>
                      <a:pt x="0" y="10915"/>
                      <a:pt x="0" y="13316"/>
                    </a:cubicBezTo>
                    <a:cubicBezTo>
                      <a:pt x="2602" y="14058"/>
                      <a:pt x="4339" y="16655"/>
                      <a:pt x="6519" y="16655"/>
                    </a:cubicBezTo>
                    <a:cubicBezTo>
                      <a:pt x="6519" y="18403"/>
                      <a:pt x="12450" y="15824"/>
                      <a:pt x="13235" y="15824"/>
                    </a:cubicBezTo>
                    <a:cubicBezTo>
                      <a:pt x="15778" y="15824"/>
                      <a:pt x="17406" y="14729"/>
                      <a:pt x="19412" y="11621"/>
                    </a:cubicBezTo>
                    <a:cubicBezTo>
                      <a:pt x="21600" y="8265"/>
                      <a:pt x="19936" y="8530"/>
                      <a:pt x="19936" y="4186"/>
                    </a:cubicBezTo>
                    <a:close/>
                    <a:moveTo>
                      <a:pt x="19936" y="418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: Shape 47">
                <a:extLst>
                  <a:ext uri="{FF2B5EF4-FFF2-40B4-BE49-F238E27FC236}">
                    <a16:creationId xmlns="" xmlns:a16="http://schemas.microsoft.com/office/drawing/2014/main" id="{FA31C360-DF0B-4094-818E-3281F2C9C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" y="168"/>
                <a:ext cx="18" cy="23"/>
              </a:xfrm>
              <a:custGeom>
                <a:avLst/>
                <a:gdLst>
                  <a:gd name="T0" fmla="*/ 0 w 20330"/>
                  <a:gd name="T1" fmla="*/ 0 h 21462"/>
                  <a:gd name="T2" fmla="*/ 0 w 20330"/>
                  <a:gd name="T3" fmla="*/ 0 h 21462"/>
                  <a:gd name="T4" fmla="*/ 0 w 20330"/>
                  <a:gd name="T5" fmla="*/ 0 h 21462"/>
                  <a:gd name="T6" fmla="*/ 0 w 20330"/>
                  <a:gd name="T7" fmla="*/ 0 h 21462"/>
                  <a:gd name="T8" fmla="*/ 0 w 20330"/>
                  <a:gd name="T9" fmla="*/ 0 h 21462"/>
                  <a:gd name="T10" fmla="*/ 0 w 20330"/>
                  <a:gd name="T11" fmla="*/ 0 h 21462"/>
                  <a:gd name="T12" fmla="*/ 0 w 20330"/>
                  <a:gd name="T13" fmla="*/ 0 h 21462"/>
                  <a:gd name="T14" fmla="*/ 0 w 20330"/>
                  <a:gd name="T15" fmla="*/ 0 h 21462"/>
                  <a:gd name="T16" fmla="*/ 0 w 20330"/>
                  <a:gd name="T17" fmla="*/ 0 h 21462"/>
                  <a:gd name="T18" fmla="*/ 0 w 20330"/>
                  <a:gd name="T19" fmla="*/ 0 h 21462"/>
                  <a:gd name="T20" fmla="*/ 0 w 20330"/>
                  <a:gd name="T21" fmla="*/ 0 h 21462"/>
                  <a:gd name="T22" fmla="*/ 0 w 20330"/>
                  <a:gd name="T23" fmla="*/ 0 h 21462"/>
                  <a:gd name="T24" fmla="*/ 0 w 20330"/>
                  <a:gd name="T25" fmla="*/ 0 h 21462"/>
                  <a:gd name="T26" fmla="*/ 0 w 20330"/>
                  <a:gd name="T27" fmla="*/ 0 h 21462"/>
                  <a:gd name="T28" fmla="*/ 0 w 20330"/>
                  <a:gd name="T29" fmla="*/ 0 h 21462"/>
                  <a:gd name="T30" fmla="*/ 0 w 20330"/>
                  <a:gd name="T31" fmla="*/ 0 h 21462"/>
                  <a:gd name="T32" fmla="*/ 0 w 20330"/>
                  <a:gd name="T33" fmla="*/ 0 h 214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30" h="21462">
                    <a:moveTo>
                      <a:pt x="1685" y="9330"/>
                    </a:moveTo>
                    <a:cubicBezTo>
                      <a:pt x="5927" y="9330"/>
                      <a:pt x="6974" y="10452"/>
                      <a:pt x="7227" y="14183"/>
                    </a:cubicBezTo>
                    <a:cubicBezTo>
                      <a:pt x="12255" y="15539"/>
                      <a:pt x="3833" y="15223"/>
                      <a:pt x="3391" y="15223"/>
                    </a:cubicBezTo>
                    <a:cubicBezTo>
                      <a:pt x="3319" y="16960"/>
                      <a:pt x="268" y="20457"/>
                      <a:pt x="4176" y="19489"/>
                    </a:cubicBezTo>
                    <a:cubicBezTo>
                      <a:pt x="7019" y="18785"/>
                      <a:pt x="7633" y="18947"/>
                      <a:pt x="7651" y="21461"/>
                    </a:cubicBezTo>
                    <a:cubicBezTo>
                      <a:pt x="11424" y="21461"/>
                      <a:pt x="16723" y="21600"/>
                      <a:pt x="18745" y="18346"/>
                    </a:cubicBezTo>
                    <a:cubicBezTo>
                      <a:pt x="20776" y="18346"/>
                      <a:pt x="20938" y="16755"/>
                      <a:pt x="18745" y="16264"/>
                    </a:cubicBezTo>
                    <a:cubicBezTo>
                      <a:pt x="18745" y="18089"/>
                      <a:pt x="18853" y="18001"/>
                      <a:pt x="16605" y="18001"/>
                    </a:cubicBezTo>
                    <a:cubicBezTo>
                      <a:pt x="17427" y="14256"/>
                      <a:pt x="16840" y="11075"/>
                      <a:pt x="12769" y="11075"/>
                    </a:cubicBezTo>
                    <a:cubicBezTo>
                      <a:pt x="13428" y="9477"/>
                      <a:pt x="11731" y="8238"/>
                      <a:pt x="10079" y="7183"/>
                    </a:cubicBezTo>
                    <a:cubicBezTo>
                      <a:pt x="6965" y="5197"/>
                      <a:pt x="10152" y="4742"/>
                      <a:pt x="10639" y="2419"/>
                    </a:cubicBezTo>
                    <a:cubicBezTo>
                      <a:pt x="8337" y="2880"/>
                      <a:pt x="8274" y="4471"/>
                      <a:pt x="5097" y="4500"/>
                    </a:cubicBezTo>
                    <a:cubicBezTo>
                      <a:pt x="5097" y="3951"/>
                      <a:pt x="5783" y="2265"/>
                      <a:pt x="5214" y="2082"/>
                    </a:cubicBezTo>
                    <a:cubicBezTo>
                      <a:pt x="5972" y="2074"/>
                      <a:pt x="8987" y="0"/>
                      <a:pt x="5530" y="0"/>
                    </a:cubicBezTo>
                    <a:cubicBezTo>
                      <a:pt x="4032" y="4486"/>
                      <a:pt x="-662" y="88"/>
                      <a:pt x="78" y="4200"/>
                    </a:cubicBezTo>
                    <a:cubicBezTo>
                      <a:pt x="593" y="6970"/>
                      <a:pt x="1685" y="6780"/>
                      <a:pt x="1685" y="9330"/>
                    </a:cubicBezTo>
                    <a:close/>
                    <a:moveTo>
                      <a:pt x="1685" y="933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: Shape 48">
                <a:extLst>
                  <a:ext uri="{FF2B5EF4-FFF2-40B4-BE49-F238E27FC236}">
                    <a16:creationId xmlns="" xmlns:a16="http://schemas.microsoft.com/office/drawing/2014/main" id="{F2CFB39E-E69F-4E92-93BA-E4BDB808B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" y="176"/>
                <a:ext cx="9" cy="11"/>
              </a:xfrm>
              <a:custGeom>
                <a:avLst/>
                <a:gdLst>
                  <a:gd name="T0" fmla="*/ 0 w 15938"/>
                  <a:gd name="T1" fmla="*/ 0 h 19489"/>
                  <a:gd name="T2" fmla="*/ 0 w 15938"/>
                  <a:gd name="T3" fmla="*/ 0 h 19489"/>
                  <a:gd name="T4" fmla="*/ 0 w 15938"/>
                  <a:gd name="T5" fmla="*/ 0 h 19489"/>
                  <a:gd name="T6" fmla="*/ 0 w 15938"/>
                  <a:gd name="T7" fmla="*/ 0 h 19489"/>
                  <a:gd name="T8" fmla="*/ 0 w 15938"/>
                  <a:gd name="T9" fmla="*/ 0 h 19489"/>
                  <a:gd name="T10" fmla="*/ 0 w 15938"/>
                  <a:gd name="T11" fmla="*/ 0 h 19489"/>
                  <a:gd name="T12" fmla="*/ 0 w 15938"/>
                  <a:gd name="T13" fmla="*/ 0 h 19489"/>
                  <a:gd name="T14" fmla="*/ 0 w 15938"/>
                  <a:gd name="T15" fmla="*/ 0 h 19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938" h="19489">
                    <a:moveTo>
                      <a:pt x="1447" y="19489"/>
                    </a:moveTo>
                    <a:cubicBezTo>
                      <a:pt x="10460" y="19334"/>
                      <a:pt x="12771" y="13571"/>
                      <a:pt x="15260" y="5681"/>
                    </a:cubicBezTo>
                    <a:cubicBezTo>
                      <a:pt x="17711" y="-2111"/>
                      <a:pt x="12911" y="1905"/>
                      <a:pt x="10498" y="2201"/>
                    </a:cubicBezTo>
                    <a:cubicBezTo>
                      <a:pt x="8430" y="3342"/>
                      <a:pt x="6949" y="-1688"/>
                      <a:pt x="6043" y="608"/>
                    </a:cubicBezTo>
                    <a:cubicBezTo>
                      <a:pt x="5264" y="2567"/>
                      <a:pt x="6668" y="4864"/>
                      <a:pt x="8673" y="4864"/>
                    </a:cubicBezTo>
                    <a:cubicBezTo>
                      <a:pt x="8149" y="6540"/>
                      <a:pt x="-3889" y="8499"/>
                      <a:pt x="2047" y="10190"/>
                    </a:cubicBezTo>
                    <a:cubicBezTo>
                      <a:pt x="1320" y="14008"/>
                      <a:pt x="-1795" y="15896"/>
                      <a:pt x="1447" y="19489"/>
                    </a:cubicBezTo>
                    <a:close/>
                    <a:moveTo>
                      <a:pt x="1447" y="1948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: Shape 49">
                <a:extLst>
                  <a:ext uri="{FF2B5EF4-FFF2-40B4-BE49-F238E27FC236}">
                    <a16:creationId xmlns="" xmlns:a16="http://schemas.microsoft.com/office/drawing/2014/main" id="{2F9B3B84-CD31-420F-91ED-6DD33C36D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" y="192"/>
                <a:ext cx="2" cy="1"/>
              </a:xfrm>
              <a:custGeom>
                <a:avLst/>
                <a:gdLst>
                  <a:gd name="T0" fmla="*/ 0 w 21600"/>
                  <a:gd name="T1" fmla="*/ 0 h 13852"/>
                  <a:gd name="T2" fmla="*/ 0 w 21600"/>
                  <a:gd name="T3" fmla="*/ 0 h 13852"/>
                  <a:gd name="T4" fmla="*/ 0 w 21600"/>
                  <a:gd name="T5" fmla="*/ 0 h 13852"/>
                  <a:gd name="T6" fmla="*/ 0 w 21600"/>
                  <a:gd name="T7" fmla="*/ 0 h 13852"/>
                  <a:gd name="T8" fmla="*/ 0 w 21600"/>
                  <a:gd name="T9" fmla="*/ 0 h 13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13852">
                    <a:moveTo>
                      <a:pt x="0" y="4834"/>
                    </a:moveTo>
                    <a:cubicBezTo>
                      <a:pt x="3511" y="21600"/>
                      <a:pt x="21600" y="12034"/>
                      <a:pt x="21600" y="0"/>
                    </a:cubicBezTo>
                    <a:cubicBezTo>
                      <a:pt x="15647" y="0"/>
                      <a:pt x="9617" y="0"/>
                      <a:pt x="3511" y="0"/>
                    </a:cubicBezTo>
                    <a:cubicBezTo>
                      <a:pt x="4732" y="4834"/>
                      <a:pt x="3435" y="6480"/>
                      <a:pt x="0" y="4834"/>
                    </a:cubicBezTo>
                    <a:close/>
                    <a:moveTo>
                      <a:pt x="0" y="48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: Shape 50">
                <a:extLst>
                  <a:ext uri="{FF2B5EF4-FFF2-40B4-BE49-F238E27FC236}">
                    <a16:creationId xmlns="" xmlns:a16="http://schemas.microsoft.com/office/drawing/2014/main" id="{0CC781A9-C19D-4BA2-A197-D1FA93B81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" y="200"/>
                <a:ext cx="3" cy="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4954" y="20491"/>
                      <a:pt x="21600" y="16184"/>
                      <a:pt x="21600" y="0"/>
                    </a:cubicBezTo>
                    <a:cubicBezTo>
                      <a:pt x="7849" y="9201"/>
                      <a:pt x="3208" y="65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: Shape 51">
                <a:extLst>
                  <a:ext uri="{FF2B5EF4-FFF2-40B4-BE49-F238E27FC236}">
                    <a16:creationId xmlns="" xmlns:a16="http://schemas.microsoft.com/office/drawing/2014/main" id="{66EED2E8-595D-4108-9546-C00DEB141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" y="216"/>
                <a:ext cx="3" cy="4"/>
              </a:xfrm>
              <a:custGeom>
                <a:avLst/>
                <a:gdLst>
                  <a:gd name="T0" fmla="*/ 0 w 15151"/>
                  <a:gd name="T1" fmla="*/ 0 h 21600"/>
                  <a:gd name="T2" fmla="*/ 0 w 15151"/>
                  <a:gd name="T3" fmla="*/ 0 h 21600"/>
                  <a:gd name="T4" fmla="*/ 0 w 15151"/>
                  <a:gd name="T5" fmla="*/ 0 h 21600"/>
                  <a:gd name="T6" fmla="*/ 0 w 15151"/>
                  <a:gd name="T7" fmla="*/ 0 h 21600"/>
                  <a:gd name="T8" fmla="*/ 0 w 15151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51" h="21600">
                    <a:moveTo>
                      <a:pt x="10724" y="0"/>
                    </a:moveTo>
                    <a:cubicBezTo>
                      <a:pt x="11899" y="6522"/>
                      <a:pt x="8375" y="7809"/>
                      <a:pt x="0" y="3905"/>
                    </a:cubicBezTo>
                    <a:cubicBezTo>
                      <a:pt x="3373" y="13417"/>
                      <a:pt x="1667" y="15535"/>
                      <a:pt x="7124" y="21600"/>
                    </a:cubicBezTo>
                    <a:cubicBezTo>
                      <a:pt x="9284" y="12503"/>
                      <a:pt x="21600" y="3905"/>
                      <a:pt x="10724" y="0"/>
                    </a:cubicBezTo>
                    <a:close/>
                    <a:moveTo>
                      <a:pt x="10724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: Shape 52">
                <a:extLst>
                  <a:ext uri="{FF2B5EF4-FFF2-40B4-BE49-F238E27FC236}">
                    <a16:creationId xmlns="" xmlns:a16="http://schemas.microsoft.com/office/drawing/2014/main" id="{B9DAC1CF-D046-489F-84F7-1DFA3D757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" y="216"/>
                <a:ext cx="3" cy="5"/>
              </a:xfrm>
              <a:custGeom>
                <a:avLst/>
                <a:gdLst>
                  <a:gd name="T0" fmla="*/ 0 w 14680"/>
                  <a:gd name="T1" fmla="*/ 0 h 18108"/>
                  <a:gd name="T2" fmla="*/ 0 w 14680"/>
                  <a:gd name="T3" fmla="*/ 0 h 18108"/>
                  <a:gd name="T4" fmla="*/ 0 w 14680"/>
                  <a:gd name="T5" fmla="*/ 0 h 18108"/>
                  <a:gd name="T6" fmla="*/ 0 w 14680"/>
                  <a:gd name="T7" fmla="*/ 0 h 18108"/>
                  <a:gd name="T8" fmla="*/ 0 w 14680"/>
                  <a:gd name="T9" fmla="*/ 0 h 18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680" h="18108">
                    <a:moveTo>
                      <a:pt x="10298" y="0"/>
                    </a:moveTo>
                    <a:cubicBezTo>
                      <a:pt x="10298" y="7291"/>
                      <a:pt x="8417" y="10676"/>
                      <a:pt x="5725" y="2364"/>
                    </a:cubicBezTo>
                    <a:cubicBezTo>
                      <a:pt x="-3356" y="2364"/>
                      <a:pt x="1087" y="12243"/>
                      <a:pt x="1087" y="17618"/>
                    </a:cubicBezTo>
                    <a:cubicBezTo>
                      <a:pt x="18244" y="21600"/>
                      <a:pt x="16493" y="0"/>
                      <a:pt x="10298" y="0"/>
                    </a:cubicBezTo>
                    <a:close/>
                    <a:moveTo>
                      <a:pt x="10298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: Shape 53">
                <a:extLst>
                  <a:ext uri="{FF2B5EF4-FFF2-40B4-BE49-F238E27FC236}">
                    <a16:creationId xmlns="" xmlns:a16="http://schemas.microsoft.com/office/drawing/2014/main" id="{83F727FF-41AD-4004-B6DA-30FDD7E6A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" y="232"/>
                <a:ext cx="7" cy="3"/>
              </a:xfrm>
              <a:custGeom>
                <a:avLst/>
                <a:gdLst>
                  <a:gd name="T0" fmla="*/ 0 w 21600"/>
                  <a:gd name="T1" fmla="*/ 0 h 9393"/>
                  <a:gd name="T2" fmla="*/ 0 w 21600"/>
                  <a:gd name="T3" fmla="*/ 0 h 9393"/>
                  <a:gd name="T4" fmla="*/ 0 w 21600"/>
                  <a:gd name="T5" fmla="*/ 0 h 9393"/>
                  <a:gd name="T6" fmla="*/ 0 w 21600"/>
                  <a:gd name="T7" fmla="*/ 0 h 9393"/>
                  <a:gd name="T8" fmla="*/ 0 w 21600"/>
                  <a:gd name="T9" fmla="*/ 0 h 9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9393">
                    <a:moveTo>
                      <a:pt x="21600" y="0"/>
                    </a:moveTo>
                    <a:cubicBezTo>
                      <a:pt x="15130" y="2920"/>
                      <a:pt x="18136" y="5863"/>
                      <a:pt x="9453" y="3062"/>
                    </a:cubicBezTo>
                    <a:cubicBezTo>
                      <a:pt x="5701" y="1875"/>
                      <a:pt x="1732" y="-3323"/>
                      <a:pt x="0" y="3371"/>
                    </a:cubicBezTo>
                    <a:cubicBezTo>
                      <a:pt x="11016" y="4439"/>
                      <a:pt x="21600" y="18277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: Shape 54">
                <a:extLst>
                  <a:ext uri="{FF2B5EF4-FFF2-40B4-BE49-F238E27FC236}">
                    <a16:creationId xmlns="" xmlns:a16="http://schemas.microsoft.com/office/drawing/2014/main" id="{DC045A48-08A1-41F6-92BF-F290F5107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" y="232"/>
                <a:ext cx="166" cy="223"/>
              </a:xfrm>
              <a:custGeom>
                <a:avLst/>
                <a:gdLst>
                  <a:gd name="T0" fmla="*/ 0 w 21517"/>
                  <a:gd name="T1" fmla="*/ 0 h 21336"/>
                  <a:gd name="T2" fmla="*/ 0 w 21517"/>
                  <a:gd name="T3" fmla="*/ 0 h 21336"/>
                  <a:gd name="T4" fmla="*/ 0 w 21517"/>
                  <a:gd name="T5" fmla="*/ 0 h 21336"/>
                  <a:gd name="T6" fmla="*/ 0 w 21517"/>
                  <a:gd name="T7" fmla="*/ 0 h 21336"/>
                  <a:gd name="T8" fmla="*/ 0 w 21517"/>
                  <a:gd name="T9" fmla="*/ 0 h 21336"/>
                  <a:gd name="T10" fmla="*/ 0 w 21517"/>
                  <a:gd name="T11" fmla="*/ 0 h 21336"/>
                  <a:gd name="T12" fmla="*/ 0 w 21517"/>
                  <a:gd name="T13" fmla="*/ 0 h 21336"/>
                  <a:gd name="T14" fmla="*/ 0 w 21517"/>
                  <a:gd name="T15" fmla="*/ 0 h 21336"/>
                  <a:gd name="T16" fmla="*/ 0 w 21517"/>
                  <a:gd name="T17" fmla="*/ 0 h 21336"/>
                  <a:gd name="T18" fmla="*/ 0 w 21517"/>
                  <a:gd name="T19" fmla="*/ 0 h 21336"/>
                  <a:gd name="T20" fmla="*/ 0 w 21517"/>
                  <a:gd name="T21" fmla="*/ 0 h 21336"/>
                  <a:gd name="T22" fmla="*/ 0 w 21517"/>
                  <a:gd name="T23" fmla="*/ 0 h 21336"/>
                  <a:gd name="T24" fmla="*/ 0 w 21517"/>
                  <a:gd name="T25" fmla="*/ 0 h 21336"/>
                  <a:gd name="T26" fmla="*/ 0 w 21517"/>
                  <a:gd name="T27" fmla="*/ 0 h 21336"/>
                  <a:gd name="T28" fmla="*/ 0 w 21517"/>
                  <a:gd name="T29" fmla="*/ 0 h 21336"/>
                  <a:gd name="T30" fmla="*/ 0 w 21517"/>
                  <a:gd name="T31" fmla="*/ 0 h 21336"/>
                  <a:gd name="T32" fmla="*/ 0 w 21517"/>
                  <a:gd name="T33" fmla="*/ 0 h 21336"/>
                  <a:gd name="T34" fmla="*/ 0 w 21517"/>
                  <a:gd name="T35" fmla="*/ 0 h 21336"/>
                  <a:gd name="T36" fmla="*/ 0 w 21517"/>
                  <a:gd name="T37" fmla="*/ 0 h 21336"/>
                  <a:gd name="T38" fmla="*/ 0 w 21517"/>
                  <a:gd name="T39" fmla="*/ 0 h 21336"/>
                  <a:gd name="T40" fmla="*/ 0 w 21517"/>
                  <a:gd name="T41" fmla="*/ 0 h 21336"/>
                  <a:gd name="T42" fmla="*/ 0 w 21517"/>
                  <a:gd name="T43" fmla="*/ 0 h 21336"/>
                  <a:gd name="T44" fmla="*/ 0 w 21517"/>
                  <a:gd name="T45" fmla="*/ 0 h 21336"/>
                  <a:gd name="T46" fmla="*/ 0 w 21517"/>
                  <a:gd name="T47" fmla="*/ 0 h 21336"/>
                  <a:gd name="T48" fmla="*/ 0 w 21517"/>
                  <a:gd name="T49" fmla="*/ 0 h 21336"/>
                  <a:gd name="T50" fmla="*/ 0 w 21517"/>
                  <a:gd name="T51" fmla="*/ 0 h 21336"/>
                  <a:gd name="T52" fmla="*/ 0 w 21517"/>
                  <a:gd name="T53" fmla="*/ 0 h 21336"/>
                  <a:gd name="T54" fmla="*/ 0 w 21517"/>
                  <a:gd name="T55" fmla="*/ 0 h 21336"/>
                  <a:gd name="T56" fmla="*/ 0 w 21517"/>
                  <a:gd name="T57" fmla="*/ 0 h 21336"/>
                  <a:gd name="T58" fmla="*/ 0 w 21517"/>
                  <a:gd name="T59" fmla="*/ 0 h 21336"/>
                  <a:gd name="T60" fmla="*/ 0 w 21517"/>
                  <a:gd name="T61" fmla="*/ 0 h 21336"/>
                  <a:gd name="T62" fmla="*/ 0 w 21517"/>
                  <a:gd name="T63" fmla="*/ 0 h 21336"/>
                  <a:gd name="T64" fmla="*/ 0 w 21517"/>
                  <a:gd name="T65" fmla="*/ 0 h 213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517" h="21336">
                    <a:moveTo>
                      <a:pt x="19567" y="7931"/>
                    </a:moveTo>
                    <a:cubicBezTo>
                      <a:pt x="19048" y="7904"/>
                      <a:pt x="19448" y="7845"/>
                      <a:pt x="19422" y="7719"/>
                    </a:cubicBezTo>
                    <a:cubicBezTo>
                      <a:pt x="19025" y="7719"/>
                      <a:pt x="18300" y="6676"/>
                      <a:pt x="18300" y="6418"/>
                    </a:cubicBezTo>
                    <a:cubicBezTo>
                      <a:pt x="18154" y="6364"/>
                      <a:pt x="18030" y="5984"/>
                      <a:pt x="18056" y="5984"/>
                    </a:cubicBezTo>
                    <a:cubicBezTo>
                      <a:pt x="17943" y="5729"/>
                      <a:pt x="17483" y="5519"/>
                      <a:pt x="17666" y="5262"/>
                    </a:cubicBezTo>
                    <a:cubicBezTo>
                      <a:pt x="17237" y="5072"/>
                      <a:pt x="16781" y="4416"/>
                      <a:pt x="16643" y="4106"/>
                    </a:cubicBezTo>
                    <a:cubicBezTo>
                      <a:pt x="16386" y="3964"/>
                      <a:pt x="16203" y="3565"/>
                      <a:pt x="16203" y="3348"/>
                    </a:cubicBezTo>
                    <a:cubicBezTo>
                      <a:pt x="15909" y="3348"/>
                      <a:pt x="15513" y="2695"/>
                      <a:pt x="15570" y="2445"/>
                    </a:cubicBezTo>
                    <a:cubicBezTo>
                      <a:pt x="15293" y="2445"/>
                      <a:pt x="15220" y="2082"/>
                      <a:pt x="14935" y="2082"/>
                    </a:cubicBezTo>
                    <a:cubicBezTo>
                      <a:pt x="15075" y="1777"/>
                      <a:pt x="13120" y="1748"/>
                      <a:pt x="12791" y="1721"/>
                    </a:cubicBezTo>
                    <a:cubicBezTo>
                      <a:pt x="12847" y="1475"/>
                      <a:pt x="12591" y="1324"/>
                      <a:pt x="12302" y="1324"/>
                    </a:cubicBezTo>
                    <a:cubicBezTo>
                      <a:pt x="12302" y="1706"/>
                      <a:pt x="11199" y="1748"/>
                      <a:pt x="10824" y="1733"/>
                    </a:cubicBezTo>
                    <a:cubicBezTo>
                      <a:pt x="10554" y="1724"/>
                      <a:pt x="9962" y="1667"/>
                      <a:pt x="9962" y="1432"/>
                    </a:cubicBezTo>
                    <a:cubicBezTo>
                      <a:pt x="9775" y="1397"/>
                      <a:pt x="9512" y="1432"/>
                      <a:pt x="9230" y="1432"/>
                    </a:cubicBezTo>
                    <a:cubicBezTo>
                      <a:pt x="9295" y="1188"/>
                      <a:pt x="8622" y="87"/>
                      <a:pt x="8255" y="22"/>
                    </a:cubicBezTo>
                    <a:cubicBezTo>
                      <a:pt x="8255" y="58"/>
                      <a:pt x="8255" y="96"/>
                      <a:pt x="8255" y="132"/>
                    </a:cubicBezTo>
                    <a:cubicBezTo>
                      <a:pt x="7980" y="165"/>
                      <a:pt x="6254" y="-152"/>
                      <a:pt x="6254" y="96"/>
                    </a:cubicBezTo>
                    <a:cubicBezTo>
                      <a:pt x="6047" y="96"/>
                      <a:pt x="5172" y="326"/>
                      <a:pt x="5035" y="529"/>
                    </a:cubicBezTo>
                    <a:cubicBezTo>
                      <a:pt x="4952" y="529"/>
                      <a:pt x="4156" y="817"/>
                      <a:pt x="4156" y="601"/>
                    </a:cubicBezTo>
                    <a:cubicBezTo>
                      <a:pt x="3956" y="601"/>
                      <a:pt x="3715" y="678"/>
                      <a:pt x="3619" y="817"/>
                    </a:cubicBezTo>
                    <a:cubicBezTo>
                      <a:pt x="3402" y="817"/>
                      <a:pt x="3172" y="1103"/>
                      <a:pt x="3035" y="1215"/>
                    </a:cubicBezTo>
                    <a:cubicBezTo>
                      <a:pt x="2658" y="1182"/>
                      <a:pt x="2928" y="1003"/>
                      <a:pt x="2548" y="1396"/>
                    </a:cubicBezTo>
                    <a:cubicBezTo>
                      <a:pt x="2548" y="1525"/>
                      <a:pt x="2261" y="2081"/>
                      <a:pt x="2207" y="2081"/>
                    </a:cubicBezTo>
                    <a:cubicBezTo>
                      <a:pt x="2328" y="2171"/>
                      <a:pt x="2324" y="2220"/>
                      <a:pt x="2207" y="2335"/>
                    </a:cubicBezTo>
                    <a:cubicBezTo>
                      <a:pt x="1938" y="2494"/>
                      <a:pt x="1785" y="2817"/>
                      <a:pt x="1524" y="2913"/>
                    </a:cubicBezTo>
                    <a:cubicBezTo>
                      <a:pt x="1250" y="3250"/>
                      <a:pt x="1191" y="2890"/>
                      <a:pt x="986" y="3269"/>
                    </a:cubicBezTo>
                    <a:cubicBezTo>
                      <a:pt x="875" y="3480"/>
                      <a:pt x="721" y="3638"/>
                      <a:pt x="602" y="3808"/>
                    </a:cubicBezTo>
                    <a:cubicBezTo>
                      <a:pt x="225" y="4344"/>
                      <a:pt x="207" y="4578"/>
                      <a:pt x="207" y="5081"/>
                    </a:cubicBezTo>
                    <a:cubicBezTo>
                      <a:pt x="207" y="5260"/>
                      <a:pt x="-50" y="5426"/>
                      <a:pt x="9" y="5578"/>
                    </a:cubicBezTo>
                    <a:cubicBezTo>
                      <a:pt x="89" y="5782"/>
                      <a:pt x="253" y="6208"/>
                      <a:pt x="207" y="6345"/>
                    </a:cubicBezTo>
                    <a:cubicBezTo>
                      <a:pt x="20" y="6345"/>
                      <a:pt x="-83" y="6832"/>
                      <a:pt x="258" y="6959"/>
                    </a:cubicBezTo>
                    <a:cubicBezTo>
                      <a:pt x="258" y="7279"/>
                      <a:pt x="886" y="8246"/>
                      <a:pt x="1279" y="8440"/>
                    </a:cubicBezTo>
                    <a:cubicBezTo>
                      <a:pt x="1279" y="8705"/>
                      <a:pt x="1993" y="9271"/>
                      <a:pt x="2352" y="9271"/>
                    </a:cubicBezTo>
                    <a:cubicBezTo>
                      <a:pt x="2491" y="9476"/>
                      <a:pt x="3961" y="9781"/>
                      <a:pt x="3961" y="9524"/>
                    </a:cubicBezTo>
                    <a:cubicBezTo>
                      <a:pt x="4560" y="9524"/>
                      <a:pt x="6671" y="9237"/>
                      <a:pt x="6986" y="9705"/>
                    </a:cubicBezTo>
                    <a:cubicBezTo>
                      <a:pt x="7519" y="9705"/>
                      <a:pt x="7714" y="9638"/>
                      <a:pt x="8206" y="9813"/>
                    </a:cubicBezTo>
                    <a:cubicBezTo>
                      <a:pt x="8271" y="10083"/>
                      <a:pt x="8170" y="10898"/>
                      <a:pt x="7914" y="11114"/>
                    </a:cubicBezTo>
                    <a:cubicBezTo>
                      <a:pt x="7914" y="11477"/>
                      <a:pt x="8059" y="11859"/>
                      <a:pt x="8450" y="12053"/>
                    </a:cubicBezTo>
                    <a:cubicBezTo>
                      <a:pt x="8479" y="12141"/>
                      <a:pt x="8758" y="12486"/>
                      <a:pt x="8841" y="12486"/>
                    </a:cubicBezTo>
                    <a:cubicBezTo>
                      <a:pt x="8993" y="12942"/>
                      <a:pt x="9163" y="13337"/>
                      <a:pt x="9049" y="13983"/>
                    </a:cubicBezTo>
                    <a:cubicBezTo>
                      <a:pt x="8944" y="14571"/>
                      <a:pt x="8694" y="14920"/>
                      <a:pt x="8694" y="15448"/>
                    </a:cubicBezTo>
                    <a:cubicBezTo>
                      <a:pt x="8545" y="15448"/>
                      <a:pt x="8841" y="16459"/>
                      <a:pt x="8986" y="16459"/>
                    </a:cubicBezTo>
                    <a:cubicBezTo>
                      <a:pt x="8986" y="16919"/>
                      <a:pt x="9475" y="17333"/>
                      <a:pt x="9475" y="17832"/>
                    </a:cubicBezTo>
                    <a:cubicBezTo>
                      <a:pt x="9504" y="17832"/>
                      <a:pt x="9670" y="18303"/>
                      <a:pt x="9670" y="18446"/>
                    </a:cubicBezTo>
                    <a:cubicBezTo>
                      <a:pt x="9519" y="18446"/>
                      <a:pt x="10450" y="19829"/>
                      <a:pt x="10450" y="19928"/>
                    </a:cubicBezTo>
                    <a:cubicBezTo>
                      <a:pt x="10616" y="19928"/>
                      <a:pt x="10640" y="20397"/>
                      <a:pt x="10790" y="20397"/>
                    </a:cubicBezTo>
                    <a:cubicBezTo>
                      <a:pt x="10816" y="20709"/>
                      <a:pt x="10985" y="20998"/>
                      <a:pt x="10985" y="21228"/>
                    </a:cubicBezTo>
                    <a:cubicBezTo>
                      <a:pt x="11180" y="21448"/>
                      <a:pt x="11986" y="21264"/>
                      <a:pt x="12301" y="21264"/>
                    </a:cubicBezTo>
                    <a:cubicBezTo>
                      <a:pt x="12301" y="21180"/>
                      <a:pt x="13771" y="20975"/>
                      <a:pt x="13958" y="20975"/>
                    </a:cubicBezTo>
                    <a:cubicBezTo>
                      <a:pt x="14057" y="20878"/>
                      <a:pt x="14690" y="20216"/>
                      <a:pt x="14690" y="20216"/>
                    </a:cubicBezTo>
                    <a:cubicBezTo>
                      <a:pt x="14690" y="19882"/>
                      <a:pt x="15601" y="19238"/>
                      <a:pt x="15959" y="19059"/>
                    </a:cubicBezTo>
                    <a:cubicBezTo>
                      <a:pt x="15959" y="19006"/>
                      <a:pt x="16404" y="18192"/>
                      <a:pt x="16349" y="18192"/>
                    </a:cubicBezTo>
                    <a:cubicBezTo>
                      <a:pt x="16349" y="17624"/>
                      <a:pt x="16544" y="17250"/>
                      <a:pt x="16544" y="16748"/>
                    </a:cubicBezTo>
                    <a:cubicBezTo>
                      <a:pt x="16688" y="16748"/>
                      <a:pt x="16830" y="16278"/>
                      <a:pt x="17128" y="16278"/>
                    </a:cubicBezTo>
                    <a:cubicBezTo>
                      <a:pt x="17212" y="16155"/>
                      <a:pt x="17450" y="16107"/>
                      <a:pt x="17616" y="16024"/>
                    </a:cubicBezTo>
                    <a:cubicBezTo>
                      <a:pt x="17616" y="15713"/>
                      <a:pt x="17957" y="15476"/>
                      <a:pt x="17957" y="15087"/>
                    </a:cubicBezTo>
                    <a:cubicBezTo>
                      <a:pt x="18179" y="15087"/>
                      <a:pt x="17812" y="13876"/>
                      <a:pt x="17812" y="13749"/>
                    </a:cubicBezTo>
                    <a:cubicBezTo>
                      <a:pt x="17382" y="13749"/>
                      <a:pt x="17713" y="12307"/>
                      <a:pt x="17713" y="12124"/>
                    </a:cubicBezTo>
                    <a:cubicBezTo>
                      <a:pt x="17437" y="12124"/>
                      <a:pt x="18620" y="11148"/>
                      <a:pt x="18598" y="11208"/>
                    </a:cubicBezTo>
                    <a:cubicBezTo>
                      <a:pt x="18681" y="10953"/>
                      <a:pt x="19316" y="10604"/>
                      <a:pt x="19526" y="10404"/>
                    </a:cubicBezTo>
                    <a:cubicBezTo>
                      <a:pt x="19713" y="10224"/>
                      <a:pt x="20347" y="9878"/>
                      <a:pt x="20347" y="9667"/>
                    </a:cubicBezTo>
                    <a:cubicBezTo>
                      <a:pt x="20620" y="9565"/>
                      <a:pt x="20654" y="9375"/>
                      <a:pt x="20882" y="9269"/>
                    </a:cubicBezTo>
                    <a:cubicBezTo>
                      <a:pt x="20882" y="9177"/>
                      <a:pt x="20727" y="8909"/>
                      <a:pt x="21077" y="8909"/>
                    </a:cubicBezTo>
                    <a:cubicBezTo>
                      <a:pt x="20989" y="8446"/>
                      <a:pt x="21517" y="8183"/>
                      <a:pt x="21517" y="7716"/>
                    </a:cubicBezTo>
                    <a:cubicBezTo>
                      <a:pt x="21101" y="7817"/>
                      <a:pt x="20526" y="7861"/>
                      <a:pt x="20102" y="7861"/>
                    </a:cubicBezTo>
                    <a:cubicBezTo>
                      <a:pt x="20104" y="7926"/>
                      <a:pt x="19637" y="7935"/>
                      <a:pt x="19567" y="7931"/>
                    </a:cubicBezTo>
                    <a:close/>
                    <a:moveTo>
                      <a:pt x="19567" y="793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: Shape 55">
                <a:extLst>
                  <a:ext uri="{FF2B5EF4-FFF2-40B4-BE49-F238E27FC236}">
                    <a16:creationId xmlns="" xmlns:a16="http://schemas.microsoft.com/office/drawing/2014/main" id="{00245CC1-E283-4431-956D-239F39636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" y="272"/>
                <a:ext cx="3" cy="2"/>
              </a:xfrm>
              <a:custGeom>
                <a:avLst/>
                <a:gdLst>
                  <a:gd name="T0" fmla="*/ 0 w 16989"/>
                  <a:gd name="T1" fmla="*/ 0 h 15334"/>
                  <a:gd name="T2" fmla="*/ 0 w 16989"/>
                  <a:gd name="T3" fmla="*/ 0 h 15334"/>
                  <a:gd name="T4" fmla="*/ 0 w 16989"/>
                  <a:gd name="T5" fmla="*/ 0 h 15334"/>
                  <a:gd name="T6" fmla="*/ 0 w 16989"/>
                  <a:gd name="T7" fmla="*/ 0 h 15334"/>
                  <a:gd name="T8" fmla="*/ 0 w 16989"/>
                  <a:gd name="T9" fmla="*/ 0 h 15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89" h="15334">
                    <a:moveTo>
                      <a:pt x="5730" y="2266"/>
                    </a:moveTo>
                    <a:cubicBezTo>
                      <a:pt x="4165" y="1591"/>
                      <a:pt x="2498" y="771"/>
                      <a:pt x="900" y="0"/>
                    </a:cubicBezTo>
                    <a:cubicBezTo>
                      <a:pt x="-4611" y="21600"/>
                      <a:pt x="16989" y="17743"/>
                      <a:pt x="16989" y="4629"/>
                    </a:cubicBezTo>
                    <a:cubicBezTo>
                      <a:pt x="12159" y="7955"/>
                      <a:pt x="7839" y="13596"/>
                      <a:pt x="5730" y="2266"/>
                    </a:cubicBezTo>
                    <a:close/>
                    <a:moveTo>
                      <a:pt x="5730" y="226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: Shape 56">
                <a:extLst>
                  <a:ext uri="{FF2B5EF4-FFF2-40B4-BE49-F238E27FC236}">
                    <a16:creationId xmlns="" xmlns:a16="http://schemas.microsoft.com/office/drawing/2014/main" id="{1782309E-D2FD-42FD-B186-27E97BF5A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272"/>
                <a:ext cx="16" cy="8"/>
              </a:xfrm>
              <a:custGeom>
                <a:avLst/>
                <a:gdLst>
                  <a:gd name="T0" fmla="*/ 0 w 18999"/>
                  <a:gd name="T1" fmla="*/ 0 h 20934"/>
                  <a:gd name="T2" fmla="*/ 0 w 18999"/>
                  <a:gd name="T3" fmla="*/ 0 h 20934"/>
                  <a:gd name="T4" fmla="*/ 0 w 18999"/>
                  <a:gd name="T5" fmla="*/ 0 h 20934"/>
                  <a:gd name="T6" fmla="*/ 0 w 18999"/>
                  <a:gd name="T7" fmla="*/ 0 h 20934"/>
                  <a:gd name="T8" fmla="*/ 0 w 18999"/>
                  <a:gd name="T9" fmla="*/ 0 h 20934"/>
                  <a:gd name="T10" fmla="*/ 0 w 18999"/>
                  <a:gd name="T11" fmla="*/ 0 h 20934"/>
                  <a:gd name="T12" fmla="*/ 0 w 18999"/>
                  <a:gd name="T13" fmla="*/ 0 h 209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999" h="20934">
                    <a:moveTo>
                      <a:pt x="5636" y="0"/>
                    </a:moveTo>
                    <a:cubicBezTo>
                      <a:pt x="4287" y="4948"/>
                      <a:pt x="2148" y="3040"/>
                      <a:pt x="0" y="2842"/>
                    </a:cubicBezTo>
                    <a:cubicBezTo>
                      <a:pt x="1313" y="7114"/>
                      <a:pt x="5600" y="11307"/>
                      <a:pt x="7812" y="11307"/>
                    </a:cubicBezTo>
                    <a:cubicBezTo>
                      <a:pt x="9253" y="17507"/>
                      <a:pt x="13604" y="21600"/>
                      <a:pt x="17047" y="20845"/>
                    </a:cubicBezTo>
                    <a:cubicBezTo>
                      <a:pt x="21600" y="19871"/>
                      <a:pt x="16872" y="12618"/>
                      <a:pt x="16055" y="9439"/>
                    </a:cubicBezTo>
                    <a:cubicBezTo>
                      <a:pt x="11622" y="9439"/>
                      <a:pt x="11135" y="1212"/>
                      <a:pt x="5636" y="0"/>
                    </a:cubicBezTo>
                    <a:close/>
                    <a:moveTo>
                      <a:pt x="5636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: Shape 57">
                <a:extLst>
                  <a:ext uri="{FF2B5EF4-FFF2-40B4-BE49-F238E27FC236}">
                    <a16:creationId xmlns="" xmlns:a16="http://schemas.microsoft.com/office/drawing/2014/main" id="{9B6B8D5C-A444-450C-AEFB-46A68C845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288"/>
                <a:ext cx="15" cy="4"/>
              </a:xfrm>
              <a:custGeom>
                <a:avLst/>
                <a:gdLst>
                  <a:gd name="T0" fmla="*/ 0 w 21600"/>
                  <a:gd name="T1" fmla="*/ 0 h 19826"/>
                  <a:gd name="T2" fmla="*/ 0 w 21600"/>
                  <a:gd name="T3" fmla="*/ 0 h 19826"/>
                  <a:gd name="T4" fmla="*/ 0 w 21600"/>
                  <a:gd name="T5" fmla="*/ 0 h 19826"/>
                  <a:gd name="T6" fmla="*/ 0 w 21600"/>
                  <a:gd name="T7" fmla="*/ 0 h 19826"/>
                  <a:gd name="T8" fmla="*/ 0 w 21600"/>
                  <a:gd name="T9" fmla="*/ 0 h 19826"/>
                  <a:gd name="T10" fmla="*/ 0 w 21600"/>
                  <a:gd name="T11" fmla="*/ 0 h 19826"/>
                  <a:gd name="T12" fmla="*/ 0 w 21600"/>
                  <a:gd name="T13" fmla="*/ 0 h 19826"/>
                  <a:gd name="T14" fmla="*/ 0 w 21600"/>
                  <a:gd name="T15" fmla="*/ 0 h 19826"/>
                  <a:gd name="T16" fmla="*/ 0 w 21600"/>
                  <a:gd name="T17" fmla="*/ 0 h 198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19826">
                    <a:moveTo>
                      <a:pt x="15657" y="0"/>
                    </a:moveTo>
                    <a:cubicBezTo>
                      <a:pt x="14560" y="9831"/>
                      <a:pt x="15657" y="658"/>
                      <a:pt x="15657" y="8204"/>
                    </a:cubicBezTo>
                    <a:cubicBezTo>
                      <a:pt x="11646" y="8446"/>
                      <a:pt x="8331" y="1662"/>
                      <a:pt x="5406" y="1662"/>
                    </a:cubicBezTo>
                    <a:cubicBezTo>
                      <a:pt x="6331" y="6612"/>
                      <a:pt x="7554" y="10212"/>
                      <a:pt x="7554" y="14712"/>
                    </a:cubicBezTo>
                    <a:cubicBezTo>
                      <a:pt x="4789" y="18069"/>
                      <a:pt x="2686" y="14712"/>
                      <a:pt x="0" y="14712"/>
                    </a:cubicBezTo>
                    <a:cubicBezTo>
                      <a:pt x="1006" y="20735"/>
                      <a:pt x="8309" y="21600"/>
                      <a:pt x="9189" y="16442"/>
                    </a:cubicBezTo>
                    <a:cubicBezTo>
                      <a:pt x="15417" y="16442"/>
                      <a:pt x="15680" y="16027"/>
                      <a:pt x="21600" y="18000"/>
                    </a:cubicBezTo>
                    <a:cubicBezTo>
                      <a:pt x="21406" y="13015"/>
                      <a:pt x="17349" y="1315"/>
                      <a:pt x="15657" y="0"/>
                    </a:cubicBezTo>
                    <a:close/>
                    <a:moveTo>
                      <a:pt x="15657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: Shape 58">
                <a:extLst>
                  <a:ext uri="{FF2B5EF4-FFF2-40B4-BE49-F238E27FC236}">
                    <a16:creationId xmlns="" xmlns:a16="http://schemas.microsoft.com/office/drawing/2014/main" id="{5601FB16-2126-4FC6-A99D-19C81CC0B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16604"/>
                  <a:gd name="T1" fmla="*/ 0 h 17442"/>
                  <a:gd name="T2" fmla="*/ 0 w 16604"/>
                  <a:gd name="T3" fmla="*/ 0 h 17442"/>
                  <a:gd name="T4" fmla="*/ 0 w 16604"/>
                  <a:gd name="T5" fmla="*/ 0 h 17442"/>
                  <a:gd name="T6" fmla="*/ 0 w 16604"/>
                  <a:gd name="T7" fmla="*/ 0 h 174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04" h="17442">
                    <a:moveTo>
                      <a:pt x="1543" y="0"/>
                    </a:moveTo>
                    <a:cubicBezTo>
                      <a:pt x="-4492" y="21600"/>
                      <a:pt x="8577" y="17040"/>
                      <a:pt x="16563" y="17040"/>
                    </a:cubicBezTo>
                    <a:cubicBezTo>
                      <a:pt x="17108" y="7620"/>
                      <a:pt x="12116" y="1920"/>
                      <a:pt x="1543" y="0"/>
                    </a:cubicBezTo>
                    <a:close/>
                    <a:moveTo>
                      <a:pt x="1543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: Shape 59">
                <a:extLst>
                  <a:ext uri="{FF2B5EF4-FFF2-40B4-BE49-F238E27FC236}">
                    <a16:creationId xmlns="" xmlns:a16="http://schemas.microsoft.com/office/drawing/2014/main" id="{DEAA055A-F92A-4A69-A439-243DB57C0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21600"/>
                  <a:gd name="T1" fmla="*/ 0 h 12742"/>
                  <a:gd name="T2" fmla="*/ 0 w 21600"/>
                  <a:gd name="T3" fmla="*/ 0 h 12742"/>
                  <a:gd name="T4" fmla="*/ 0 w 21600"/>
                  <a:gd name="T5" fmla="*/ 0 h 12742"/>
                  <a:gd name="T6" fmla="*/ 0 w 21600"/>
                  <a:gd name="T7" fmla="*/ 0 h 12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2742">
                    <a:moveTo>
                      <a:pt x="0" y="12742"/>
                    </a:moveTo>
                    <a:cubicBezTo>
                      <a:pt x="7251" y="11994"/>
                      <a:pt x="14425" y="11339"/>
                      <a:pt x="21600" y="10545"/>
                    </a:cubicBezTo>
                    <a:cubicBezTo>
                      <a:pt x="17860" y="-8858"/>
                      <a:pt x="2137" y="2550"/>
                      <a:pt x="0" y="12742"/>
                    </a:cubicBezTo>
                    <a:close/>
                    <a:moveTo>
                      <a:pt x="0" y="1274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: Shape 60">
                <a:extLst>
                  <a:ext uri="{FF2B5EF4-FFF2-40B4-BE49-F238E27FC236}">
                    <a16:creationId xmlns="" xmlns:a16="http://schemas.microsoft.com/office/drawing/2014/main" id="{C5A09C6F-3175-459B-B149-54EFBC247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" y="288"/>
                <a:ext cx="2" cy="1"/>
              </a:xfrm>
              <a:custGeom>
                <a:avLst/>
                <a:gdLst>
                  <a:gd name="T0" fmla="*/ 0 w 17161"/>
                  <a:gd name="T1" fmla="*/ 0 h 13638"/>
                  <a:gd name="T2" fmla="*/ 0 w 17161"/>
                  <a:gd name="T3" fmla="*/ 0 h 13638"/>
                  <a:gd name="T4" fmla="*/ 0 w 17161"/>
                  <a:gd name="T5" fmla="*/ 0 h 13638"/>
                  <a:gd name="T6" fmla="*/ 0 w 17161"/>
                  <a:gd name="T7" fmla="*/ 0 h 136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61" h="13638">
                    <a:moveTo>
                      <a:pt x="1582" y="0"/>
                    </a:moveTo>
                    <a:cubicBezTo>
                      <a:pt x="-4374" y="21600"/>
                      <a:pt x="7735" y="11073"/>
                      <a:pt x="17161" y="11073"/>
                    </a:cubicBezTo>
                    <a:cubicBezTo>
                      <a:pt x="17226" y="3353"/>
                      <a:pt x="8782" y="0"/>
                      <a:pt x="1582" y="0"/>
                    </a:cubicBezTo>
                    <a:close/>
                    <a:moveTo>
                      <a:pt x="1582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: Shape 61">
                <a:extLst>
                  <a:ext uri="{FF2B5EF4-FFF2-40B4-BE49-F238E27FC236}">
                    <a16:creationId xmlns="" xmlns:a16="http://schemas.microsoft.com/office/drawing/2014/main" id="{43B45841-A240-4E35-BFD6-450F43FD8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" y="288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7500"/>
                      <a:pt x="0" y="14250"/>
                      <a:pt x="0" y="21600"/>
                    </a:cubicBezTo>
                    <a:cubicBezTo>
                      <a:pt x="8975" y="18750"/>
                      <a:pt x="12777" y="14250"/>
                      <a:pt x="21600" y="14250"/>
                    </a:cubicBezTo>
                    <a:cubicBezTo>
                      <a:pt x="21600" y="5100"/>
                      <a:pt x="9279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: Shape 62">
                <a:extLst>
                  <a:ext uri="{FF2B5EF4-FFF2-40B4-BE49-F238E27FC236}">
                    <a16:creationId xmlns="" xmlns:a16="http://schemas.microsoft.com/office/drawing/2014/main" id="{63711867-3AEF-4A4A-A958-BEA9892C5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" y="304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7923" y="21600"/>
                      <a:pt x="17234" y="20571"/>
                      <a:pt x="21600" y="5371"/>
                    </a:cubicBezTo>
                    <a:cubicBezTo>
                      <a:pt x="16200" y="3429"/>
                      <a:pt x="10915" y="1714"/>
                      <a:pt x="5285" y="0"/>
                    </a:cubicBezTo>
                    <a:cubicBezTo>
                      <a:pt x="3447" y="7200"/>
                      <a:pt x="1838" y="144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: Shape 63">
                <a:extLst>
                  <a:ext uri="{FF2B5EF4-FFF2-40B4-BE49-F238E27FC236}">
                    <a16:creationId xmlns="" xmlns:a16="http://schemas.microsoft.com/office/drawing/2014/main" id="{F9E208BA-82AA-4E80-8FEA-B2E9CA4AD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384"/>
                <a:ext cx="1" cy="2"/>
              </a:xfrm>
              <a:custGeom>
                <a:avLst/>
                <a:gdLst>
                  <a:gd name="T0" fmla="*/ 0 w 16557"/>
                  <a:gd name="T1" fmla="*/ 0 h 18344"/>
                  <a:gd name="T2" fmla="*/ 0 w 16557"/>
                  <a:gd name="T3" fmla="*/ 0 h 18344"/>
                  <a:gd name="T4" fmla="*/ 0 w 16557"/>
                  <a:gd name="T5" fmla="*/ 0 h 18344"/>
                  <a:gd name="T6" fmla="*/ 0 w 16557"/>
                  <a:gd name="T7" fmla="*/ 0 h 183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557" h="18344">
                    <a:moveTo>
                      <a:pt x="0" y="16234"/>
                    </a:moveTo>
                    <a:cubicBezTo>
                      <a:pt x="21600" y="21600"/>
                      <a:pt x="17408" y="16922"/>
                      <a:pt x="13033" y="0"/>
                    </a:cubicBezTo>
                    <a:cubicBezTo>
                      <a:pt x="2734" y="5916"/>
                      <a:pt x="0" y="4471"/>
                      <a:pt x="0" y="16234"/>
                    </a:cubicBezTo>
                    <a:close/>
                    <a:moveTo>
                      <a:pt x="0" y="162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="" xmlns:a16="http://schemas.microsoft.com/office/drawing/2014/main" id="{A93C1F9B-6A6F-4EE9-8612-84CF1C382CA2}"/>
              </a:ext>
            </a:extLst>
          </p:cNvPr>
          <p:cNvGrpSpPr/>
          <p:nvPr/>
        </p:nvGrpSpPr>
        <p:grpSpPr>
          <a:xfrm>
            <a:off x="9140306" y="4003425"/>
            <a:ext cx="1972599" cy="2037784"/>
            <a:chOff x="9140306" y="4003425"/>
            <a:chExt cx="1972599" cy="2037784"/>
          </a:xfrm>
        </p:grpSpPr>
        <p:sp>
          <p:nvSpPr>
            <p:cNvPr id="34" name="TextBox 67">
              <a:extLst>
                <a:ext uri="{FF2B5EF4-FFF2-40B4-BE49-F238E27FC236}">
                  <a16:creationId xmlns="" xmlns:a16="http://schemas.microsoft.com/office/drawing/2014/main" id="{7EFB8189-964C-4F8D-9A6E-201FCA9FB248}"/>
                </a:ext>
              </a:extLst>
            </p:cNvPr>
            <p:cNvSpPr txBox="1"/>
            <p:nvPr/>
          </p:nvSpPr>
          <p:spPr>
            <a:xfrm>
              <a:off x="9382125" y="5025765"/>
              <a:ext cx="1557474" cy="434221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normAutofit fontScale="40000" lnSpcReduction="20000"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="" xmlns:a16="http://schemas.microsoft.com/office/drawing/2014/main" id="{E5CAFB5E-18DA-4475-980F-DBE693C46D1F}"/>
                </a:ext>
              </a:extLst>
            </p:cNvPr>
            <p:cNvGrpSpPr/>
            <p:nvPr/>
          </p:nvGrpSpPr>
          <p:grpSpPr>
            <a:xfrm>
              <a:off x="9140306" y="4003425"/>
              <a:ext cx="1972599" cy="2037784"/>
              <a:chOff x="6790196" y="2798607"/>
              <a:chExt cx="1479449" cy="1528338"/>
            </a:xfrm>
          </p:grpSpPr>
          <p:sp>
            <p:nvSpPr>
              <p:cNvPr id="36" name="Oval 65">
                <a:extLst>
                  <a:ext uri="{FF2B5EF4-FFF2-40B4-BE49-F238E27FC236}">
                    <a16:creationId xmlns="" xmlns:a16="http://schemas.microsoft.com/office/drawing/2014/main" id="{2FF57D23-586F-490B-B572-65E456792A1E}"/>
                  </a:ext>
                </a:extLst>
              </p:cNvPr>
              <p:cNvSpPr/>
              <p:nvPr/>
            </p:nvSpPr>
            <p:spPr bwMode="auto">
              <a:xfrm>
                <a:off x="6790196" y="2847496"/>
                <a:ext cx="1479449" cy="1479449"/>
              </a:xfrm>
              <a:prstGeom prst="ellipse">
                <a:avLst/>
              </a:prstGeom>
              <a:noFill/>
              <a:ln w="28575" cap="flat" cmpd="sng" algn="ctr">
                <a:solidFill>
                  <a:srgbClr val="21155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Box 66">
                <a:extLst>
                  <a:ext uri="{FF2B5EF4-FFF2-40B4-BE49-F238E27FC236}">
                    <a16:creationId xmlns="" xmlns:a16="http://schemas.microsoft.com/office/drawing/2014/main" id="{752E6BF1-4709-4B58-878E-2F0B551C8A44}"/>
                  </a:ext>
                </a:extLst>
              </p:cNvPr>
              <p:cNvSpPr txBox="1"/>
              <p:nvPr/>
            </p:nvSpPr>
            <p:spPr>
              <a:xfrm>
                <a:off x="6894901" y="3257313"/>
                <a:ext cx="1244764" cy="300083"/>
              </a:xfrm>
              <a:prstGeom prst="rect">
                <a:avLst/>
              </a:prstGeom>
              <a:noFill/>
              <a:effectLst/>
            </p:spPr>
            <p:txBody>
              <a:bodyPr wrap="none" anchor="ctr" anchorCtr="1">
                <a:normAutofit/>
              </a:bodyPr>
              <a:lstStyle/>
              <a:p>
                <a:pPr algn="ctr"/>
                <a:r>
                  <a:rPr lang="zh-CN" altLang="en-US" sz="1867" b="1" spc="-11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38" name="Oval 68">
                <a:extLst>
                  <a:ext uri="{FF2B5EF4-FFF2-40B4-BE49-F238E27FC236}">
                    <a16:creationId xmlns="" xmlns:a16="http://schemas.microsoft.com/office/drawing/2014/main" id="{2B178E37-E42B-41AF-BE15-8A38492F62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71112" y="2798607"/>
                <a:ext cx="496124" cy="496124"/>
              </a:xfrm>
              <a:prstGeom prst="ellipse">
                <a:avLst/>
              </a:prstGeom>
              <a:solidFill>
                <a:srgbClr val="D65089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9" name="Group 69">
                <a:extLst>
                  <a:ext uri="{FF2B5EF4-FFF2-40B4-BE49-F238E27FC236}">
                    <a16:creationId xmlns="" xmlns:a16="http://schemas.microsoft.com/office/drawing/2014/main" id="{D4DCAAC7-BBDE-4C71-9013-618D68A2EE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63817" y="2914544"/>
                <a:ext cx="283859" cy="252320"/>
                <a:chOff x="0" y="0"/>
                <a:chExt cx="576" cy="515"/>
              </a:xfrm>
              <a:solidFill>
                <a:schemeClr val="bg1"/>
              </a:solidFill>
              <a:effectLst/>
            </p:grpSpPr>
            <p:sp>
              <p:nvSpPr>
                <p:cNvPr id="40" name="Freeform: Shape 70">
                  <a:extLst>
                    <a:ext uri="{FF2B5EF4-FFF2-40B4-BE49-F238E27FC236}">
                      <a16:creationId xmlns="" xmlns:a16="http://schemas.microsoft.com/office/drawing/2014/main" id="{76BA8E62-4DEE-45CF-8AC8-E91017054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76" cy="5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11936" y="0"/>
                      </a:moveTo>
                      <a:cubicBezTo>
                        <a:pt x="6599" y="0"/>
                        <a:pt x="2272" y="4836"/>
                        <a:pt x="2272" y="10800"/>
                      </a:cubicBezTo>
                      <a:cubicBezTo>
                        <a:pt x="2272" y="10815"/>
                        <a:pt x="2273" y="10840"/>
                        <a:pt x="2273" y="10861"/>
                      </a:cubicBezTo>
                      <a:lnTo>
                        <a:pt x="0" y="10861"/>
                      </a:lnTo>
                      <a:lnTo>
                        <a:pt x="3616" y="14894"/>
                      </a:lnTo>
                      <a:lnTo>
                        <a:pt x="7238" y="10861"/>
                      </a:lnTo>
                      <a:lnTo>
                        <a:pt x="4958" y="10861"/>
                      </a:lnTo>
                      <a:cubicBezTo>
                        <a:pt x="4958" y="10860"/>
                        <a:pt x="4958" y="10859"/>
                        <a:pt x="4958" y="10858"/>
                      </a:cubicBezTo>
                      <a:cubicBezTo>
                        <a:pt x="4958" y="10838"/>
                        <a:pt x="4957" y="10814"/>
                        <a:pt x="4957" y="10800"/>
                      </a:cubicBezTo>
                      <a:cubicBezTo>
                        <a:pt x="4957" y="6499"/>
                        <a:pt x="8088" y="3000"/>
                        <a:pt x="11936" y="3000"/>
                      </a:cubicBezTo>
                      <a:cubicBezTo>
                        <a:pt x="15785" y="3000"/>
                        <a:pt x="18916" y="6499"/>
                        <a:pt x="18916" y="10800"/>
                      </a:cubicBezTo>
                      <a:cubicBezTo>
                        <a:pt x="18916" y="15101"/>
                        <a:pt x="15785" y="18600"/>
                        <a:pt x="11936" y="18600"/>
                      </a:cubicBezTo>
                      <a:cubicBezTo>
                        <a:pt x="9601" y="18600"/>
                        <a:pt x="7530" y="17309"/>
                        <a:pt x="6263" y="15335"/>
                      </a:cubicBezTo>
                      <a:lnTo>
                        <a:pt x="5132" y="16594"/>
                      </a:lnTo>
                      <a:lnTo>
                        <a:pt x="4341" y="17474"/>
                      </a:lnTo>
                      <a:cubicBezTo>
                        <a:pt x="6111" y="19986"/>
                        <a:pt x="8854" y="21600"/>
                        <a:pt x="11936" y="21600"/>
                      </a:cubicBezTo>
                      <a:cubicBezTo>
                        <a:pt x="17274" y="21600"/>
                        <a:pt x="21600" y="16765"/>
                        <a:pt x="21600" y="10800"/>
                      </a:cubicBezTo>
                      <a:cubicBezTo>
                        <a:pt x="21600" y="4836"/>
                        <a:pt x="17273" y="0"/>
                        <a:pt x="11936" y="0"/>
                      </a:cubicBezTo>
                      <a:close/>
                      <a:moveTo>
                        <a:pt x="11936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Freeform: Shape 71">
                  <a:extLst>
                    <a:ext uri="{FF2B5EF4-FFF2-40B4-BE49-F238E27FC236}">
                      <a16:creationId xmlns="" xmlns:a16="http://schemas.microsoft.com/office/drawing/2014/main" id="{A18C98A0-49F6-4CCD-BDDC-9F673AFCB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" y="128"/>
                  <a:ext cx="134" cy="21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0" y="14168"/>
                      </a:lnTo>
                      <a:lnTo>
                        <a:pt x="32" y="14168"/>
                      </a:lnTo>
                      <a:lnTo>
                        <a:pt x="18924" y="21600"/>
                      </a:lnTo>
                      <a:lnTo>
                        <a:pt x="21600" y="18903"/>
                      </a:lnTo>
                      <a:lnTo>
                        <a:pt x="5054" y="12394"/>
                      </a:lnTo>
                      <a:lnTo>
                        <a:pt x="5054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cxnSp>
        <p:nvCxnSpPr>
          <p:cNvPr id="42" name="Straight Connector 77">
            <a:extLst>
              <a:ext uri="{FF2B5EF4-FFF2-40B4-BE49-F238E27FC236}">
                <a16:creationId xmlns="" xmlns:a16="http://schemas.microsoft.com/office/drawing/2014/main" id="{5A03A1CD-0D29-40AE-B735-45106E580AD1}"/>
              </a:ext>
            </a:extLst>
          </p:cNvPr>
          <p:cNvCxnSpPr/>
          <p:nvPr/>
        </p:nvCxnSpPr>
        <p:spPr bwMode="auto">
          <a:xfrm>
            <a:off x="2857390" y="3202222"/>
            <a:ext cx="274157" cy="95345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1D39AC26-8424-4145-A7F6-0598F26CE511}"/>
              </a:ext>
            </a:extLst>
          </p:cNvPr>
          <p:cNvGrpSpPr/>
          <p:nvPr/>
        </p:nvGrpSpPr>
        <p:grpSpPr>
          <a:xfrm>
            <a:off x="1142540" y="1612718"/>
            <a:ext cx="1722211" cy="2036049"/>
            <a:chOff x="791872" y="1005576"/>
            <a:chExt cx="1291658" cy="1527037"/>
          </a:xfrm>
        </p:grpSpPr>
        <p:sp>
          <p:nvSpPr>
            <p:cNvPr id="44" name="Oval 73">
              <a:extLst>
                <a:ext uri="{FF2B5EF4-FFF2-40B4-BE49-F238E27FC236}">
                  <a16:creationId xmlns="" xmlns:a16="http://schemas.microsoft.com/office/drawing/2014/main" id="{EED7A8C5-0C87-44B2-A2DD-FDCBD77B719D}"/>
                </a:ext>
              </a:extLst>
            </p:cNvPr>
            <p:cNvSpPr/>
            <p:nvPr/>
          </p:nvSpPr>
          <p:spPr bwMode="auto">
            <a:xfrm>
              <a:off x="791872" y="1243646"/>
              <a:ext cx="1288968" cy="1288967"/>
            </a:xfrm>
            <a:prstGeom prst="ellipse">
              <a:avLst/>
            </a:prstGeom>
            <a:noFill/>
            <a:ln w="28575" cap="flat" cmpd="sng" algn="ctr">
              <a:solidFill>
                <a:srgbClr val="D6508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74">
              <a:extLst>
                <a:ext uri="{FF2B5EF4-FFF2-40B4-BE49-F238E27FC236}">
                  <a16:creationId xmlns="" xmlns:a16="http://schemas.microsoft.com/office/drawing/2014/main" id="{814DEDF4-5076-4E38-9706-A17F5CCAD8D0}"/>
                </a:ext>
              </a:extLst>
            </p:cNvPr>
            <p:cNvSpPr txBox="1"/>
            <p:nvPr/>
          </p:nvSpPr>
          <p:spPr>
            <a:xfrm>
              <a:off x="791872" y="1666052"/>
              <a:ext cx="1291658" cy="300083"/>
            </a:xfrm>
            <a:prstGeom prst="rect">
              <a:avLst/>
            </a:prstGeom>
            <a:noFill/>
            <a:effectLst/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2400" b="1" spc="-111" baseline="30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46" name="TextBox 75">
              <a:extLst>
                <a:ext uri="{FF2B5EF4-FFF2-40B4-BE49-F238E27FC236}">
                  <a16:creationId xmlns="" xmlns:a16="http://schemas.microsoft.com/office/drawing/2014/main" id="{7928AF93-DE87-41C9-B858-E9483B3C3989}"/>
                </a:ext>
              </a:extLst>
            </p:cNvPr>
            <p:cNvSpPr txBox="1"/>
            <p:nvPr/>
          </p:nvSpPr>
          <p:spPr>
            <a:xfrm>
              <a:off x="1000994" y="1979411"/>
              <a:ext cx="952830" cy="260552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  <p:sp>
          <p:nvSpPr>
            <p:cNvPr id="47" name="Oval 76">
              <a:extLst>
                <a:ext uri="{FF2B5EF4-FFF2-40B4-BE49-F238E27FC236}">
                  <a16:creationId xmlns="" xmlns:a16="http://schemas.microsoft.com/office/drawing/2014/main" id="{E44A65C0-EE0A-4896-86FC-ACEF66E6A0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021" y="1005576"/>
              <a:ext cx="496124" cy="49612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D65089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="" xmlns:a16="http://schemas.microsoft.com/office/drawing/2014/main" id="{CBA25A6D-6C42-43A0-AAA4-B99D15D68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32" y="1119913"/>
              <a:ext cx="129983" cy="256144"/>
            </a:xfrm>
            <a:custGeom>
              <a:avLst/>
              <a:gdLst>
                <a:gd name="T0" fmla="*/ 7876052 w 21600"/>
                <a:gd name="T1" fmla="*/ 185358510 h 21600"/>
                <a:gd name="T2" fmla="*/ 8461236 w 21600"/>
                <a:gd name="T3" fmla="*/ 100252083 h 21600"/>
                <a:gd name="T4" fmla="*/ 13475014 w 21600"/>
                <a:gd name="T5" fmla="*/ 51005792 h 21600"/>
                <a:gd name="T6" fmla="*/ 6737509 w 21600"/>
                <a:gd name="T7" fmla="*/ 0 h 21600"/>
                <a:gd name="T8" fmla="*/ 0 w 21600"/>
                <a:gd name="T9" fmla="*/ 51005792 h 21600"/>
                <a:gd name="T10" fmla="*/ 4941496 w 21600"/>
                <a:gd name="T11" fmla="*/ 100110670 h 21600"/>
                <a:gd name="T12" fmla="*/ 5527805 w 21600"/>
                <a:gd name="T13" fmla="*/ 185387119 h 21600"/>
                <a:gd name="T14" fmla="*/ 1748080 w 21600"/>
                <a:gd name="T15" fmla="*/ 194154876 h 21600"/>
                <a:gd name="T16" fmla="*/ 6733136 w 21600"/>
                <a:gd name="T17" fmla="*/ 203194979 h 21600"/>
                <a:gd name="T18" fmla="*/ 11718967 w 21600"/>
                <a:gd name="T19" fmla="*/ 194154876 h 21600"/>
                <a:gd name="T20" fmla="*/ 7876052 w 21600"/>
                <a:gd name="T21" fmla="*/ 185358510 h 21600"/>
                <a:gd name="T22" fmla="*/ 5811038 w 21600"/>
                <a:gd name="T23" fmla="*/ 39764005 h 21600"/>
                <a:gd name="T24" fmla="*/ 3381794 w 21600"/>
                <a:gd name="T25" fmla="*/ 49678959 h 21600"/>
                <a:gd name="T26" fmla="*/ 2388689 w 21600"/>
                <a:gd name="T27" fmla="*/ 30187155 h 21600"/>
                <a:gd name="T28" fmla="*/ 4817314 w 21600"/>
                <a:gd name="T29" fmla="*/ 20272200 h 21600"/>
                <a:gd name="T30" fmla="*/ 5811038 w 21600"/>
                <a:gd name="T31" fmla="*/ 39764005 h 21600"/>
                <a:gd name="T32" fmla="*/ 5811038 w 21600"/>
                <a:gd name="T33" fmla="*/ 39764005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12625" y="19704"/>
                  </a:moveTo>
                  <a:lnTo>
                    <a:pt x="13563" y="10657"/>
                  </a:lnTo>
                  <a:cubicBezTo>
                    <a:pt x="18187" y="10044"/>
                    <a:pt x="21600" y="7936"/>
                    <a:pt x="21600" y="5422"/>
                  </a:cubicBezTo>
                  <a:cubicBezTo>
                    <a:pt x="21600" y="2427"/>
                    <a:pt x="16765" y="0"/>
                    <a:pt x="10800" y="0"/>
                  </a:cubicBezTo>
                  <a:cubicBezTo>
                    <a:pt x="4835" y="0"/>
                    <a:pt x="0" y="2427"/>
                    <a:pt x="0" y="5422"/>
                  </a:cubicBezTo>
                  <a:cubicBezTo>
                    <a:pt x="0" y="7915"/>
                    <a:pt x="3356" y="10009"/>
                    <a:pt x="7921" y="10642"/>
                  </a:cubicBezTo>
                  <a:lnTo>
                    <a:pt x="8861" y="19707"/>
                  </a:lnTo>
                  <a:cubicBezTo>
                    <a:pt x="5382" y="19811"/>
                    <a:pt x="2802" y="20188"/>
                    <a:pt x="2802" y="20639"/>
                  </a:cubicBezTo>
                  <a:cubicBezTo>
                    <a:pt x="2802" y="21170"/>
                    <a:pt x="6379" y="21600"/>
                    <a:pt x="10793" y="21600"/>
                  </a:cubicBezTo>
                  <a:cubicBezTo>
                    <a:pt x="15206" y="21600"/>
                    <a:pt x="18785" y="21169"/>
                    <a:pt x="18785" y="20639"/>
                  </a:cubicBezTo>
                  <a:cubicBezTo>
                    <a:pt x="18785" y="20184"/>
                    <a:pt x="16154" y="19803"/>
                    <a:pt x="12625" y="19704"/>
                  </a:cubicBezTo>
                  <a:close/>
                  <a:moveTo>
                    <a:pt x="9315" y="4227"/>
                  </a:moveTo>
                  <a:cubicBezTo>
                    <a:pt x="8680" y="5090"/>
                    <a:pt x="6937" y="5562"/>
                    <a:pt x="5421" y="5281"/>
                  </a:cubicBezTo>
                  <a:cubicBezTo>
                    <a:pt x="3906" y="5000"/>
                    <a:pt x="3193" y="4072"/>
                    <a:pt x="3829" y="3209"/>
                  </a:cubicBezTo>
                  <a:cubicBezTo>
                    <a:pt x="4464" y="2346"/>
                    <a:pt x="6207" y="1874"/>
                    <a:pt x="7722" y="2155"/>
                  </a:cubicBezTo>
                  <a:cubicBezTo>
                    <a:pt x="9238" y="2436"/>
                    <a:pt x="9951" y="3363"/>
                    <a:pt x="9315" y="4227"/>
                  </a:cubicBezTo>
                  <a:close/>
                  <a:moveTo>
                    <a:pt x="9315" y="4227"/>
                  </a:moveTo>
                </a:path>
              </a:pathLst>
            </a:custGeom>
            <a:solidFill>
              <a:srgbClr val="D65089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Straight Connector 84">
            <a:extLst>
              <a:ext uri="{FF2B5EF4-FFF2-40B4-BE49-F238E27FC236}">
                <a16:creationId xmlns="" xmlns:a16="http://schemas.microsoft.com/office/drawing/2014/main" id="{A8248AE7-FA89-4DBC-A907-3CD22B87AFF7}"/>
              </a:ext>
            </a:extLst>
          </p:cNvPr>
          <p:cNvCxnSpPr/>
          <p:nvPr/>
        </p:nvCxnSpPr>
        <p:spPr bwMode="auto">
          <a:xfrm>
            <a:off x="8482310" y="3719122"/>
            <a:ext cx="815869" cy="665607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23D3BBAF-CF9F-44B6-BAA0-80F442414A1A}"/>
              </a:ext>
            </a:extLst>
          </p:cNvPr>
          <p:cNvGrpSpPr/>
          <p:nvPr/>
        </p:nvGrpSpPr>
        <p:grpSpPr>
          <a:xfrm>
            <a:off x="6408869" y="1631292"/>
            <a:ext cx="2273808" cy="2437320"/>
            <a:chOff x="4741617" y="1019507"/>
            <a:chExt cx="1705356" cy="1827990"/>
          </a:xfrm>
        </p:grpSpPr>
        <p:grpSp>
          <p:nvGrpSpPr>
            <p:cNvPr id="51" name="组合 50">
              <a:extLst>
                <a:ext uri="{FF2B5EF4-FFF2-40B4-BE49-F238E27FC236}">
                  <a16:creationId xmlns="" xmlns:a16="http://schemas.microsoft.com/office/drawing/2014/main" id="{650B042A-DCB7-4BB7-A5E4-5B4F35FBCAE1}"/>
                </a:ext>
              </a:extLst>
            </p:cNvPr>
            <p:cNvGrpSpPr/>
            <p:nvPr/>
          </p:nvGrpSpPr>
          <p:grpSpPr>
            <a:xfrm>
              <a:off x="4741617" y="1019507"/>
              <a:ext cx="1705356" cy="1827990"/>
              <a:chOff x="4741617" y="1019507"/>
              <a:chExt cx="1705356" cy="1827990"/>
            </a:xfrm>
          </p:grpSpPr>
          <p:sp>
            <p:nvSpPr>
              <p:cNvPr id="53" name="Oval 80">
                <a:extLst>
                  <a:ext uri="{FF2B5EF4-FFF2-40B4-BE49-F238E27FC236}">
                    <a16:creationId xmlns="" xmlns:a16="http://schemas.microsoft.com/office/drawing/2014/main" id="{AE7DD885-F3B5-42AF-B666-046CDE92A8E0}"/>
                  </a:ext>
                </a:extLst>
              </p:cNvPr>
              <p:cNvSpPr/>
              <p:nvPr/>
            </p:nvSpPr>
            <p:spPr bwMode="auto">
              <a:xfrm>
                <a:off x="4741617" y="1142142"/>
                <a:ext cx="1705356" cy="1705355"/>
              </a:xfrm>
              <a:prstGeom prst="ellipse">
                <a:avLst/>
              </a:prstGeom>
              <a:solidFill>
                <a:srgbClr val="D65089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TextBox 81">
                <a:extLst>
                  <a:ext uri="{FF2B5EF4-FFF2-40B4-BE49-F238E27FC236}">
                    <a16:creationId xmlns="" xmlns:a16="http://schemas.microsoft.com/office/drawing/2014/main" id="{6F762467-2DC6-40B5-9E35-405B81B7E47C}"/>
                  </a:ext>
                </a:extLst>
              </p:cNvPr>
              <p:cNvSpPr txBox="1"/>
              <p:nvPr/>
            </p:nvSpPr>
            <p:spPr>
              <a:xfrm>
                <a:off x="4935326" y="1653648"/>
                <a:ext cx="1292662" cy="300083"/>
              </a:xfrm>
              <a:prstGeom prst="rect">
                <a:avLst/>
              </a:prstGeom>
              <a:noFill/>
              <a:effectLst/>
            </p:spPr>
            <p:txBody>
              <a:bodyPr wrap="none" anchor="ctr" anchorCtr="1">
                <a:normAutofit/>
              </a:bodyPr>
              <a:lstStyle/>
              <a:p>
                <a:pPr algn="ctr"/>
                <a:r>
                  <a:rPr lang="zh-CN" altLang="en-US" sz="1867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55" name="Freeform: Shape 83">
                <a:extLst>
                  <a:ext uri="{FF2B5EF4-FFF2-40B4-BE49-F238E27FC236}">
                    <a16:creationId xmlns="" xmlns:a16="http://schemas.microsoft.com/office/drawing/2014/main" id="{B8447A8F-C198-420F-8469-752F0CC11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152" y="1019507"/>
                <a:ext cx="600563" cy="600563"/>
              </a:xfrm>
              <a:custGeom>
                <a:avLst/>
                <a:gdLst>
                  <a:gd name="T0" fmla="*/ 0 w 3223"/>
                  <a:gd name="T1" fmla="*/ 1612 h 3223"/>
                  <a:gd name="T2" fmla="*/ 0 w 3223"/>
                  <a:gd name="T3" fmla="*/ 1612 h 3223"/>
                  <a:gd name="T4" fmla="*/ 1611 w 3223"/>
                  <a:gd name="T5" fmla="*/ 0 h 3223"/>
                  <a:gd name="T6" fmla="*/ 3223 w 3223"/>
                  <a:gd name="T7" fmla="*/ 1612 h 3223"/>
                  <a:gd name="T8" fmla="*/ 1611 w 3223"/>
                  <a:gd name="T9" fmla="*/ 3223 h 3223"/>
                  <a:gd name="T10" fmla="*/ 0 w 3223"/>
                  <a:gd name="T11" fmla="*/ 1612 h 3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23" h="3223">
                    <a:moveTo>
                      <a:pt x="0" y="1612"/>
                    </a:moveTo>
                    <a:lnTo>
                      <a:pt x="0" y="1612"/>
                    </a:lnTo>
                    <a:cubicBezTo>
                      <a:pt x="0" y="722"/>
                      <a:pt x="721" y="0"/>
                      <a:pt x="1611" y="0"/>
                    </a:cubicBezTo>
                    <a:cubicBezTo>
                      <a:pt x="2501" y="0"/>
                      <a:pt x="3223" y="722"/>
                      <a:pt x="3223" y="1612"/>
                    </a:cubicBezTo>
                    <a:cubicBezTo>
                      <a:pt x="3223" y="2502"/>
                      <a:pt x="2501" y="3223"/>
                      <a:pt x="1611" y="3223"/>
                    </a:cubicBezTo>
                    <a:cubicBezTo>
                      <a:pt x="721" y="3223"/>
                      <a:pt x="0" y="2502"/>
                      <a:pt x="0" y="1612"/>
                    </a:cubicBezTo>
                    <a:close/>
                  </a:path>
                </a:pathLst>
              </a:custGeom>
              <a:solidFill>
                <a:srgbClr val="4D4475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6" name="Group 85">
                <a:extLst>
                  <a:ext uri="{FF2B5EF4-FFF2-40B4-BE49-F238E27FC236}">
                    <a16:creationId xmlns="" xmlns:a16="http://schemas.microsoft.com/office/drawing/2014/main" id="{AD0302AD-7D0A-41CB-8171-610BA7B594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565" y="1157132"/>
                <a:ext cx="283861" cy="250217"/>
                <a:chOff x="52" y="-52"/>
                <a:chExt cx="578" cy="508"/>
              </a:xfrm>
              <a:solidFill>
                <a:schemeClr val="bg1"/>
              </a:solidFill>
              <a:effectLst/>
            </p:grpSpPr>
            <p:sp>
              <p:nvSpPr>
                <p:cNvPr id="57" name="Freeform: Shape 86">
                  <a:extLst>
                    <a:ext uri="{FF2B5EF4-FFF2-40B4-BE49-F238E27FC236}">
                      <a16:creationId xmlns="" xmlns:a16="http://schemas.microsoft.com/office/drawing/2014/main" id="{4500AE66-3D50-4F71-B83B-FF900A2F59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" y="44"/>
                  <a:ext cx="412" cy="41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18899" y="18001"/>
                      </a:moveTo>
                      <a:cubicBezTo>
                        <a:pt x="18899" y="18497"/>
                        <a:pt x="18495" y="18900"/>
                        <a:pt x="17998" y="18900"/>
                      </a:cubicBezTo>
                      <a:lnTo>
                        <a:pt x="3601" y="18900"/>
                      </a:lnTo>
                      <a:cubicBezTo>
                        <a:pt x="3105" y="18900"/>
                        <a:pt x="2701" y="18497"/>
                        <a:pt x="2701" y="18001"/>
                      </a:cubicBezTo>
                      <a:lnTo>
                        <a:pt x="2701" y="3598"/>
                      </a:lnTo>
                      <a:cubicBezTo>
                        <a:pt x="2701" y="3102"/>
                        <a:pt x="3105" y="2698"/>
                        <a:pt x="3601" y="2698"/>
                      </a:cubicBezTo>
                      <a:lnTo>
                        <a:pt x="16077" y="2698"/>
                      </a:lnTo>
                      <a:lnTo>
                        <a:pt x="18707" y="70"/>
                      </a:lnTo>
                      <a:cubicBezTo>
                        <a:pt x="18478" y="25"/>
                        <a:pt x="18241" y="0"/>
                        <a:pt x="17998" y="0"/>
                      </a:cubicBezTo>
                      <a:lnTo>
                        <a:pt x="3601" y="0"/>
                      </a:lnTo>
                      <a:cubicBezTo>
                        <a:pt x="1612" y="0"/>
                        <a:pt x="0" y="1611"/>
                        <a:pt x="0" y="3598"/>
                      </a:cubicBezTo>
                      <a:lnTo>
                        <a:pt x="0" y="18001"/>
                      </a:lnTo>
                      <a:cubicBezTo>
                        <a:pt x="0" y="19989"/>
                        <a:pt x="1612" y="21600"/>
                        <a:pt x="3601" y="21600"/>
                      </a:cubicBezTo>
                      <a:lnTo>
                        <a:pt x="17998" y="21600"/>
                      </a:lnTo>
                      <a:cubicBezTo>
                        <a:pt x="19987" y="21600"/>
                        <a:pt x="21600" y="19989"/>
                        <a:pt x="21600" y="18001"/>
                      </a:cubicBezTo>
                      <a:lnTo>
                        <a:pt x="21600" y="10014"/>
                      </a:lnTo>
                      <a:lnTo>
                        <a:pt x="18899" y="12712"/>
                      </a:lnTo>
                      <a:lnTo>
                        <a:pt x="18899" y="18001"/>
                      </a:lnTo>
                      <a:close/>
                      <a:moveTo>
                        <a:pt x="18899" y="1800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Freeform: Shape 87">
                  <a:extLst>
                    <a:ext uri="{FF2B5EF4-FFF2-40B4-BE49-F238E27FC236}">
                      <a16:creationId xmlns="" xmlns:a16="http://schemas.microsoft.com/office/drawing/2014/main" id="{A2270098-5E47-44A9-887C-9D4F64C07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" y="28"/>
                  <a:ext cx="331" cy="33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600" h="21600">
                      <a:moveTo>
                        <a:pt x="21600" y="4818"/>
                      </a:moveTo>
                      <a:lnTo>
                        <a:pt x="16780" y="0"/>
                      </a:lnTo>
                      <a:lnTo>
                        <a:pt x="2322" y="14460"/>
                      </a:lnTo>
                      <a:lnTo>
                        <a:pt x="2320" y="14460"/>
                      </a:lnTo>
                      <a:lnTo>
                        <a:pt x="2320" y="14462"/>
                      </a:lnTo>
                      <a:lnTo>
                        <a:pt x="2319" y="14462"/>
                      </a:lnTo>
                      <a:lnTo>
                        <a:pt x="2320" y="14462"/>
                      </a:lnTo>
                      <a:lnTo>
                        <a:pt x="0" y="21600"/>
                      </a:lnTo>
                      <a:lnTo>
                        <a:pt x="7138" y="19281"/>
                      </a:lnTo>
                      <a:lnTo>
                        <a:pt x="7140" y="19281"/>
                      </a:lnTo>
                      <a:lnTo>
                        <a:pt x="7140" y="19279"/>
                      </a:lnTo>
                      <a:lnTo>
                        <a:pt x="21600" y="4818"/>
                      </a:lnTo>
                      <a:close/>
                      <a:moveTo>
                        <a:pt x="5635" y="15238"/>
                      </a:moveTo>
                      <a:lnTo>
                        <a:pt x="4840" y="14443"/>
                      </a:lnTo>
                      <a:lnTo>
                        <a:pt x="16793" y="2490"/>
                      </a:lnTo>
                      <a:lnTo>
                        <a:pt x="17587" y="3283"/>
                      </a:lnTo>
                      <a:lnTo>
                        <a:pt x="5635" y="15238"/>
                      </a:lnTo>
                      <a:close/>
                      <a:moveTo>
                        <a:pt x="5635" y="15238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Freeform: Shape 88">
                  <a:extLst>
                    <a:ext uri="{FF2B5EF4-FFF2-40B4-BE49-F238E27FC236}">
                      <a16:creationId xmlns="" xmlns:a16="http://schemas.microsoft.com/office/drawing/2014/main" id="{36B033D8-F800-4670-953C-85DBD4503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" y="-52"/>
                  <a:ext cx="122" cy="1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13026" y="21600"/>
                      </a:moveTo>
                      <a:lnTo>
                        <a:pt x="0" y="8574"/>
                      </a:lnTo>
                      <a:lnTo>
                        <a:pt x="8574" y="0"/>
                      </a:lnTo>
                      <a:lnTo>
                        <a:pt x="21600" y="13026"/>
                      </a:lnTo>
                      <a:lnTo>
                        <a:pt x="13026" y="21600"/>
                      </a:lnTo>
                      <a:close/>
                      <a:moveTo>
                        <a:pt x="13026" y="2160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52" name="TextBox 82">
              <a:extLst>
                <a:ext uri="{FF2B5EF4-FFF2-40B4-BE49-F238E27FC236}">
                  <a16:creationId xmlns="" xmlns:a16="http://schemas.microsoft.com/office/drawing/2014/main" id="{DCA52028-C3D1-4ED1-8EE0-2846AC3D0CC2}"/>
                </a:ext>
              </a:extLst>
            </p:cNvPr>
            <p:cNvSpPr txBox="1"/>
            <p:nvPr/>
          </p:nvSpPr>
          <p:spPr>
            <a:xfrm>
              <a:off x="4916802" y="1979411"/>
              <a:ext cx="1354985" cy="358223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normAutofit fontScale="92500"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6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A8F08E1-EAFF-4F2B-8176-D5B84457690D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000F332-2570-4CD8-B999-2834C709C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0278" y="274523"/>
            <a:ext cx="3592394" cy="4648200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="" xmlns:a16="http://schemas.microsoft.com/office/drawing/2014/main" id="{F5B99A7A-948C-4BD7-AE8B-94002DF83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594" y="4455416"/>
            <a:ext cx="6228354" cy="121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明年工作计划</a:t>
            </a:r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 </a:t>
            </a: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96FBB903-00C3-4E45-B882-3A58548A32CF}"/>
              </a:ext>
            </a:extLst>
          </p:cNvPr>
          <p:cNvSpPr/>
          <p:nvPr/>
        </p:nvSpPr>
        <p:spPr>
          <a:xfrm>
            <a:off x="5184385" y="2075213"/>
            <a:ext cx="1705155" cy="1705155"/>
          </a:xfrm>
          <a:prstGeom prst="ellipse">
            <a:avLst/>
          </a:prstGeom>
          <a:gradFill>
            <a:gsLst>
              <a:gs pos="100000">
                <a:srgbClr val="D65089"/>
              </a:gs>
              <a:gs pos="0">
                <a:srgbClr val="631F7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4800" b="1" dirty="0"/>
              <a:t>04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741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04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明年工作计划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="" xmlns:a16="http://schemas.microsoft.com/office/drawing/2014/main" id="{501A0BDF-9DB9-45C8-8DC3-566CA283C945}"/>
              </a:ext>
            </a:extLst>
          </p:cNvPr>
          <p:cNvGrpSpPr/>
          <p:nvPr/>
        </p:nvGrpSpPr>
        <p:grpSpPr>
          <a:xfrm>
            <a:off x="3914009" y="1665031"/>
            <a:ext cx="2919567" cy="3074040"/>
            <a:chOff x="2935506" y="1248773"/>
            <a:chExt cx="2189675" cy="2305530"/>
          </a:xfrm>
        </p:grpSpPr>
        <p:sp>
          <p:nvSpPr>
            <p:cNvPr id="61" name="TextBox 1">
              <a:extLst>
                <a:ext uri="{FF2B5EF4-FFF2-40B4-BE49-F238E27FC236}">
                  <a16:creationId xmlns="" xmlns:a16="http://schemas.microsoft.com/office/drawing/2014/main" id="{F2FD2A2D-C495-42BD-BDAB-B2EA7A7F9AA8}"/>
                </a:ext>
              </a:extLst>
            </p:cNvPr>
            <p:cNvSpPr txBox="1">
              <a:spLocks/>
            </p:cNvSpPr>
            <p:nvPr/>
          </p:nvSpPr>
          <p:spPr>
            <a:xfrm>
              <a:off x="3131671" y="1248773"/>
              <a:ext cx="1962232" cy="306559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/>
            <a:p>
              <a:r>
                <a:rPr lang="id-ID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2</a:t>
              </a:r>
            </a:p>
          </p:txBody>
        </p:sp>
        <p:sp>
          <p:nvSpPr>
            <p:cNvPr id="62" name="TextBox 2">
              <a:extLst>
                <a:ext uri="{FF2B5EF4-FFF2-40B4-BE49-F238E27FC236}">
                  <a16:creationId xmlns="" xmlns:a16="http://schemas.microsoft.com/office/drawing/2014/main" id="{5942691A-9A0F-4CFA-A11D-3DDA7E3CADDA}"/>
                </a:ext>
              </a:extLst>
            </p:cNvPr>
            <p:cNvSpPr txBox="1">
              <a:spLocks/>
            </p:cNvSpPr>
            <p:nvPr/>
          </p:nvSpPr>
          <p:spPr>
            <a:xfrm>
              <a:off x="3130476" y="1573852"/>
              <a:ext cx="1994705" cy="39364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  <p:sp>
          <p:nvSpPr>
            <p:cNvPr id="63" name="Oval 11">
              <a:extLst>
                <a:ext uri="{FF2B5EF4-FFF2-40B4-BE49-F238E27FC236}">
                  <a16:creationId xmlns="" xmlns:a16="http://schemas.microsoft.com/office/drawing/2014/main" id="{8E344595-30C7-41DA-A7D6-0A885BE1A15D}"/>
                </a:ext>
              </a:extLst>
            </p:cNvPr>
            <p:cNvSpPr/>
            <p:nvPr/>
          </p:nvSpPr>
          <p:spPr>
            <a:xfrm rot="10800000" flipH="1">
              <a:off x="2935506" y="2147022"/>
              <a:ext cx="1407281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64" name="Freeform: Shape 12">
              <a:extLst>
                <a:ext uri="{FF2B5EF4-FFF2-40B4-BE49-F238E27FC236}">
                  <a16:creationId xmlns="" xmlns:a16="http://schemas.microsoft.com/office/drawing/2014/main" id="{D9A84990-5906-40E9-A956-DEEF7EF30BEF}"/>
                </a:ext>
              </a:extLst>
            </p:cNvPr>
            <p:cNvSpPr/>
            <p:nvPr/>
          </p:nvSpPr>
          <p:spPr>
            <a:xfrm>
              <a:off x="2990643" y="2081308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rgbClr val="21155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65" name="Group 13">
              <a:extLst>
                <a:ext uri="{FF2B5EF4-FFF2-40B4-BE49-F238E27FC236}">
                  <a16:creationId xmlns="" xmlns:a16="http://schemas.microsoft.com/office/drawing/2014/main" id="{CDB0DA0E-3E68-4F1D-9B75-2E23039F1FA2}"/>
                </a:ext>
              </a:extLst>
            </p:cNvPr>
            <p:cNvGrpSpPr/>
            <p:nvPr/>
          </p:nvGrpSpPr>
          <p:grpSpPr>
            <a:xfrm>
              <a:off x="3027991" y="2239507"/>
              <a:ext cx="1222314" cy="1222314"/>
              <a:chOff x="0" y="0"/>
              <a:chExt cx="3259500" cy="3259500"/>
            </a:xfrm>
          </p:grpSpPr>
          <p:sp>
            <p:nvSpPr>
              <p:cNvPr id="66" name="Oval 14">
                <a:extLst>
                  <a:ext uri="{FF2B5EF4-FFF2-40B4-BE49-F238E27FC236}">
                    <a16:creationId xmlns="" xmlns:a16="http://schemas.microsoft.com/office/drawing/2014/main" id="{EA37EAD2-377E-4334-BE24-7399E52DA948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3259500" cy="3259500"/>
              </a:xfrm>
              <a:prstGeom prst="ellipse">
                <a:avLst/>
              </a:prstGeom>
              <a:solidFill>
                <a:srgbClr val="21155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67" name="Group 15">
                <a:extLst>
                  <a:ext uri="{FF2B5EF4-FFF2-40B4-BE49-F238E27FC236}">
                    <a16:creationId xmlns="" xmlns:a16="http://schemas.microsoft.com/office/drawing/2014/main" id="{6E4E0CA7-C377-4270-BFCB-8FEC099FBD53}"/>
                  </a:ext>
                </a:extLst>
              </p:cNvPr>
              <p:cNvGrpSpPr/>
              <p:nvPr/>
            </p:nvGrpSpPr>
            <p:grpSpPr>
              <a:xfrm>
                <a:off x="1103439" y="1088764"/>
                <a:ext cx="1052622" cy="1081972"/>
                <a:chOff x="-1" y="-1"/>
                <a:chExt cx="1052621" cy="1081970"/>
              </a:xfrm>
            </p:grpSpPr>
            <p:sp>
              <p:nvSpPr>
                <p:cNvPr id="68" name="Freeform: Shape 16">
                  <a:extLst>
                    <a:ext uri="{FF2B5EF4-FFF2-40B4-BE49-F238E27FC236}">
                      <a16:creationId xmlns="" xmlns:a16="http://schemas.microsoft.com/office/drawing/2014/main" id="{DC0A998B-BC4C-4251-901C-F6AB8F4D4498}"/>
                    </a:ext>
                  </a:extLst>
                </p:cNvPr>
                <p:cNvSpPr/>
                <p:nvPr/>
              </p:nvSpPr>
              <p:spPr>
                <a:xfrm>
                  <a:off x="-1" y="144251"/>
                  <a:ext cx="1052621" cy="9377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200" y="0"/>
                      </a:moveTo>
                      <a:lnTo>
                        <a:pt x="18120" y="0"/>
                      </a:lnTo>
                      <a:lnTo>
                        <a:pt x="18120" y="2700"/>
                      </a:lnTo>
                      <a:lnTo>
                        <a:pt x="14280" y="2700"/>
                      </a:lnTo>
                      <a:lnTo>
                        <a:pt x="14280" y="0"/>
                      </a:lnTo>
                      <a:lnTo>
                        <a:pt x="7320" y="0"/>
                      </a:lnTo>
                      <a:lnTo>
                        <a:pt x="7320" y="2700"/>
                      </a:lnTo>
                      <a:lnTo>
                        <a:pt x="3480" y="2700"/>
                      </a:lnTo>
                      <a:lnTo>
                        <a:pt x="3480" y="0"/>
                      </a:lnTo>
                      <a:lnTo>
                        <a:pt x="2400" y="0"/>
                      </a:lnTo>
                      <a:cubicBezTo>
                        <a:pt x="1079" y="0"/>
                        <a:pt x="0" y="1214"/>
                        <a:pt x="0" y="2700"/>
                      </a:cubicBezTo>
                      <a:lnTo>
                        <a:pt x="0" y="18900"/>
                      </a:lnTo>
                      <a:cubicBezTo>
                        <a:pt x="0" y="20386"/>
                        <a:pt x="1079" y="21600"/>
                        <a:pt x="2400" y="21600"/>
                      </a:cubicBezTo>
                      <a:lnTo>
                        <a:pt x="19200" y="21600"/>
                      </a:lnTo>
                      <a:cubicBezTo>
                        <a:pt x="20521" y="21600"/>
                        <a:pt x="21600" y="20386"/>
                        <a:pt x="21600" y="18900"/>
                      </a:cubicBezTo>
                      <a:lnTo>
                        <a:pt x="21600" y="2700"/>
                      </a:lnTo>
                      <a:cubicBezTo>
                        <a:pt x="21600" y="1214"/>
                        <a:pt x="20521" y="0"/>
                        <a:pt x="192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69" name="Freeform: Shape 17">
                  <a:extLst>
                    <a:ext uri="{FF2B5EF4-FFF2-40B4-BE49-F238E27FC236}">
                      <a16:creationId xmlns="" xmlns:a16="http://schemas.microsoft.com/office/drawing/2014/main" id="{6AA271FA-F33A-453B-B34A-1405205DC2B6}"/>
                    </a:ext>
                  </a:extLst>
                </p:cNvPr>
                <p:cNvSpPr/>
                <p:nvPr/>
              </p:nvSpPr>
              <p:spPr>
                <a:xfrm>
                  <a:off x="216319" y="-1"/>
                  <a:ext cx="608143" cy="1988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8694" y="0"/>
                      </a:lnTo>
                      <a:lnTo>
                        <a:pt x="18694" y="21600"/>
                      </a:lnTo>
                      <a:lnTo>
                        <a:pt x="21600" y="21600"/>
                      </a:lnTo>
                      <a:cubicBezTo>
                        <a:pt x="21600" y="21600"/>
                        <a:pt x="21600" y="0"/>
                        <a:pt x="21600" y="0"/>
                      </a:cubicBezTo>
                      <a:close/>
                      <a:moveTo>
                        <a:pt x="2906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906" y="21600"/>
                      </a:lnTo>
                      <a:cubicBezTo>
                        <a:pt x="2906" y="21600"/>
                        <a:pt x="2906" y="0"/>
                        <a:pt x="29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70" name="组合 69">
            <a:extLst>
              <a:ext uri="{FF2B5EF4-FFF2-40B4-BE49-F238E27FC236}">
                <a16:creationId xmlns="" xmlns:a16="http://schemas.microsoft.com/office/drawing/2014/main" id="{C9F6D001-CB26-47B4-B502-92601F038081}"/>
              </a:ext>
            </a:extLst>
          </p:cNvPr>
          <p:cNvGrpSpPr/>
          <p:nvPr/>
        </p:nvGrpSpPr>
        <p:grpSpPr>
          <a:xfrm>
            <a:off x="8402856" y="1701892"/>
            <a:ext cx="2539309" cy="3037179"/>
            <a:chOff x="6302142" y="1276419"/>
            <a:chExt cx="1904482" cy="2277884"/>
          </a:xfrm>
        </p:grpSpPr>
        <p:sp>
          <p:nvSpPr>
            <p:cNvPr id="71" name="Rectangle 7">
              <a:extLst>
                <a:ext uri="{FF2B5EF4-FFF2-40B4-BE49-F238E27FC236}">
                  <a16:creationId xmlns="" xmlns:a16="http://schemas.microsoft.com/office/drawing/2014/main" id="{73273237-AB27-4F5D-90CC-0D9B7D681F40}"/>
                </a:ext>
              </a:extLst>
            </p:cNvPr>
            <p:cNvSpPr/>
            <p:nvPr/>
          </p:nvSpPr>
          <p:spPr>
            <a:xfrm>
              <a:off x="6339503" y="1567846"/>
              <a:ext cx="1867121" cy="444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 fontScale="55000" lnSpcReduction="20000"/>
            </a:bodyPr>
            <a:lstStyle/>
            <a:p>
              <a:pPr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  <p:sp>
          <p:nvSpPr>
            <p:cNvPr id="72" name="Rectangle 8">
              <a:extLst>
                <a:ext uri="{FF2B5EF4-FFF2-40B4-BE49-F238E27FC236}">
                  <a16:creationId xmlns="" xmlns:a16="http://schemas.microsoft.com/office/drawing/2014/main" id="{3FC87912-F837-4503-92E0-EA17EDEF55F6}"/>
                </a:ext>
              </a:extLst>
            </p:cNvPr>
            <p:cNvSpPr/>
            <p:nvPr/>
          </p:nvSpPr>
          <p:spPr>
            <a:xfrm>
              <a:off x="6339503" y="1276419"/>
              <a:ext cx="1349990" cy="2143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lIns="0" tIns="0" rIns="0" bIns="0">
              <a:normAutofit fontScale="92500" lnSpcReduction="20000"/>
            </a:bodyPr>
            <a:lstStyle/>
            <a:p>
              <a:r>
                <a:rPr lang="en-US" sz="2333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4</a:t>
              </a:r>
            </a:p>
          </p:txBody>
        </p:sp>
        <p:sp>
          <p:nvSpPr>
            <p:cNvPr id="73" name="Oval 20">
              <a:extLst>
                <a:ext uri="{FF2B5EF4-FFF2-40B4-BE49-F238E27FC236}">
                  <a16:creationId xmlns="" xmlns:a16="http://schemas.microsoft.com/office/drawing/2014/main" id="{30FC5649-D977-45B9-8CEF-04BB25ACD319}"/>
                </a:ext>
              </a:extLst>
            </p:cNvPr>
            <p:cNvSpPr/>
            <p:nvPr/>
          </p:nvSpPr>
          <p:spPr>
            <a:xfrm rot="10800000" flipH="1">
              <a:off x="6302142" y="2147022"/>
              <a:ext cx="1407281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74" name="Freeform: Shape 21">
              <a:extLst>
                <a:ext uri="{FF2B5EF4-FFF2-40B4-BE49-F238E27FC236}">
                  <a16:creationId xmlns="" xmlns:a16="http://schemas.microsoft.com/office/drawing/2014/main" id="{6824168F-1D3D-4382-B4B0-032147755618}"/>
                </a:ext>
              </a:extLst>
            </p:cNvPr>
            <p:cNvSpPr/>
            <p:nvPr/>
          </p:nvSpPr>
          <p:spPr>
            <a:xfrm>
              <a:off x="6357279" y="2081308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rgbClr val="631F70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75" name="Group 22">
              <a:extLst>
                <a:ext uri="{FF2B5EF4-FFF2-40B4-BE49-F238E27FC236}">
                  <a16:creationId xmlns="" xmlns:a16="http://schemas.microsoft.com/office/drawing/2014/main" id="{7DBE52FA-9566-4BBA-9C97-09750B55AA39}"/>
                </a:ext>
              </a:extLst>
            </p:cNvPr>
            <p:cNvGrpSpPr/>
            <p:nvPr/>
          </p:nvGrpSpPr>
          <p:grpSpPr>
            <a:xfrm>
              <a:off x="6394626" y="2239507"/>
              <a:ext cx="1222314" cy="1222314"/>
              <a:chOff x="0" y="0"/>
              <a:chExt cx="3259500" cy="3259500"/>
            </a:xfrm>
          </p:grpSpPr>
          <p:sp>
            <p:nvSpPr>
              <p:cNvPr id="76" name="Oval 23">
                <a:extLst>
                  <a:ext uri="{FF2B5EF4-FFF2-40B4-BE49-F238E27FC236}">
                    <a16:creationId xmlns="" xmlns:a16="http://schemas.microsoft.com/office/drawing/2014/main" id="{AD7446AD-B9E2-4DEF-AB3D-2E1B02E34DCD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3259500" cy="3259500"/>
              </a:xfrm>
              <a:prstGeom prst="ellipse">
                <a:avLst/>
              </a:prstGeom>
              <a:solidFill>
                <a:srgbClr val="631F7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7" name="Freeform: Shape 24">
                <a:extLst>
                  <a:ext uri="{FF2B5EF4-FFF2-40B4-BE49-F238E27FC236}">
                    <a16:creationId xmlns="" xmlns:a16="http://schemas.microsoft.com/office/drawing/2014/main" id="{A5EE83E4-FCF6-4D36-AB32-6BD2D170755F}"/>
                  </a:ext>
                </a:extLst>
              </p:cNvPr>
              <p:cNvSpPr/>
              <p:nvPr/>
            </p:nvSpPr>
            <p:spPr>
              <a:xfrm>
                <a:off x="1105920" y="1290493"/>
                <a:ext cx="1052620" cy="678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79" h="21600" extrusionOk="0">
                    <a:moveTo>
                      <a:pt x="20331" y="5746"/>
                    </a:moveTo>
                    <a:cubicBezTo>
                      <a:pt x="19692" y="6285"/>
                      <a:pt x="11827" y="12917"/>
                      <a:pt x="11435" y="13248"/>
                    </a:cubicBezTo>
                    <a:cubicBezTo>
                      <a:pt x="11043" y="13577"/>
                      <a:pt x="10769" y="13620"/>
                      <a:pt x="10390" y="13620"/>
                    </a:cubicBezTo>
                    <a:cubicBezTo>
                      <a:pt x="10011" y="13620"/>
                      <a:pt x="9735" y="13577"/>
                      <a:pt x="9343" y="13248"/>
                    </a:cubicBezTo>
                    <a:cubicBezTo>
                      <a:pt x="8951" y="12917"/>
                      <a:pt x="1088" y="6285"/>
                      <a:pt x="448" y="5746"/>
                    </a:cubicBezTo>
                    <a:cubicBezTo>
                      <a:pt x="-3" y="5367"/>
                      <a:pt x="0" y="5811"/>
                      <a:pt x="0" y="6155"/>
                    </a:cubicBezTo>
                    <a:cubicBezTo>
                      <a:pt x="0" y="6498"/>
                      <a:pt x="0" y="19814"/>
                      <a:pt x="0" y="19814"/>
                    </a:cubicBezTo>
                    <a:cubicBezTo>
                      <a:pt x="0" y="20594"/>
                      <a:pt x="645" y="21600"/>
                      <a:pt x="1145" y="21600"/>
                    </a:cubicBezTo>
                    <a:lnTo>
                      <a:pt x="19633" y="21600"/>
                    </a:lnTo>
                    <a:cubicBezTo>
                      <a:pt x="20134" y="21600"/>
                      <a:pt x="20779" y="20594"/>
                      <a:pt x="20779" y="19814"/>
                    </a:cubicBezTo>
                    <a:cubicBezTo>
                      <a:pt x="20779" y="19814"/>
                      <a:pt x="20779" y="6498"/>
                      <a:pt x="20779" y="6155"/>
                    </a:cubicBezTo>
                    <a:cubicBezTo>
                      <a:pt x="20779" y="5811"/>
                      <a:pt x="20783" y="5367"/>
                      <a:pt x="20331" y="5746"/>
                    </a:cubicBezTo>
                    <a:close/>
                    <a:moveTo>
                      <a:pt x="687" y="2021"/>
                    </a:moveTo>
                    <a:cubicBezTo>
                      <a:pt x="1250" y="2510"/>
                      <a:pt x="9053" y="9271"/>
                      <a:pt x="9343" y="9524"/>
                    </a:cubicBezTo>
                    <a:cubicBezTo>
                      <a:pt x="9634" y="9775"/>
                      <a:pt x="10011" y="9897"/>
                      <a:pt x="10390" y="9897"/>
                    </a:cubicBezTo>
                    <a:cubicBezTo>
                      <a:pt x="10769" y="9897"/>
                      <a:pt x="11145" y="9775"/>
                      <a:pt x="11435" y="9524"/>
                    </a:cubicBezTo>
                    <a:cubicBezTo>
                      <a:pt x="11726" y="9271"/>
                      <a:pt x="19529" y="2510"/>
                      <a:pt x="20093" y="2021"/>
                    </a:cubicBezTo>
                    <a:cubicBezTo>
                      <a:pt x="20656" y="1534"/>
                      <a:pt x="21190" y="0"/>
                      <a:pt x="20154" y="0"/>
                    </a:cubicBezTo>
                    <a:lnTo>
                      <a:pt x="624" y="0"/>
                    </a:lnTo>
                    <a:cubicBezTo>
                      <a:pt x="-410" y="0"/>
                      <a:pt x="122" y="1534"/>
                      <a:pt x="687" y="20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78" name="组合 77">
            <a:extLst>
              <a:ext uri="{FF2B5EF4-FFF2-40B4-BE49-F238E27FC236}">
                <a16:creationId xmlns="" xmlns:a16="http://schemas.microsoft.com/office/drawing/2014/main" id="{F23F770B-3C4D-48E6-8FA8-EEFE766A2E91}"/>
              </a:ext>
            </a:extLst>
          </p:cNvPr>
          <p:cNvGrpSpPr/>
          <p:nvPr/>
        </p:nvGrpSpPr>
        <p:grpSpPr>
          <a:xfrm>
            <a:off x="6158434" y="2775078"/>
            <a:ext cx="2698057" cy="3071581"/>
            <a:chOff x="4618825" y="2081308"/>
            <a:chExt cx="2023543" cy="2303686"/>
          </a:xfrm>
        </p:grpSpPr>
        <p:sp>
          <p:nvSpPr>
            <p:cNvPr id="79" name="Rectangle 5">
              <a:extLst>
                <a:ext uri="{FF2B5EF4-FFF2-40B4-BE49-F238E27FC236}">
                  <a16:creationId xmlns="" xmlns:a16="http://schemas.microsoft.com/office/drawing/2014/main" id="{457B319F-66AA-43E8-9236-72B11CC708AE}"/>
                </a:ext>
              </a:extLst>
            </p:cNvPr>
            <p:cNvSpPr/>
            <p:nvPr/>
          </p:nvSpPr>
          <p:spPr>
            <a:xfrm>
              <a:off x="4775247" y="3940860"/>
              <a:ext cx="1867121" cy="444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 fontScale="55000" lnSpcReduction="20000"/>
            </a:bodyPr>
            <a:lstStyle/>
            <a:p>
              <a:pPr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  <p:sp>
          <p:nvSpPr>
            <p:cNvPr id="80" name="Rectangle 6">
              <a:extLst>
                <a:ext uri="{FF2B5EF4-FFF2-40B4-BE49-F238E27FC236}">
                  <a16:creationId xmlns="" xmlns:a16="http://schemas.microsoft.com/office/drawing/2014/main" id="{046754BE-556E-44EC-8326-CBEDD586AA6B}"/>
                </a:ext>
              </a:extLst>
            </p:cNvPr>
            <p:cNvSpPr/>
            <p:nvPr/>
          </p:nvSpPr>
          <p:spPr>
            <a:xfrm>
              <a:off x="4775247" y="3649433"/>
              <a:ext cx="1349990" cy="2143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lIns="0" tIns="0" rIns="0" bIns="0">
              <a:normAutofit fontScale="92500" lnSpcReduction="20000"/>
            </a:bodyPr>
            <a:lstStyle/>
            <a:p>
              <a:r>
                <a:rPr lang="en-US" sz="2333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3</a:t>
              </a:r>
            </a:p>
          </p:txBody>
        </p:sp>
        <p:sp>
          <p:nvSpPr>
            <p:cNvPr id="81" name="Oval 18">
              <a:extLst>
                <a:ext uri="{FF2B5EF4-FFF2-40B4-BE49-F238E27FC236}">
                  <a16:creationId xmlns="" xmlns:a16="http://schemas.microsoft.com/office/drawing/2014/main" id="{ADD6762F-8840-4221-BF1D-E58380E73B6F}"/>
                </a:ext>
              </a:extLst>
            </p:cNvPr>
            <p:cNvSpPr/>
            <p:nvPr/>
          </p:nvSpPr>
          <p:spPr>
            <a:xfrm>
              <a:off x="4618825" y="2081308"/>
              <a:ext cx="1407280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2" name="Freeform: Shape 19">
              <a:extLst>
                <a:ext uri="{FF2B5EF4-FFF2-40B4-BE49-F238E27FC236}">
                  <a16:creationId xmlns="" xmlns:a16="http://schemas.microsoft.com/office/drawing/2014/main" id="{A9D83AB1-3CEC-4F26-8583-0DF7D8F9C232}"/>
                </a:ext>
              </a:extLst>
            </p:cNvPr>
            <p:cNvSpPr/>
            <p:nvPr/>
          </p:nvSpPr>
          <p:spPr>
            <a:xfrm rot="10800000" flipH="1">
              <a:off x="4673961" y="3161787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83" name="Group 25">
              <a:extLst>
                <a:ext uri="{FF2B5EF4-FFF2-40B4-BE49-F238E27FC236}">
                  <a16:creationId xmlns="" xmlns:a16="http://schemas.microsoft.com/office/drawing/2014/main" id="{473F82A0-3281-45BF-8F3A-E7B2FF962C4B}"/>
                </a:ext>
              </a:extLst>
            </p:cNvPr>
            <p:cNvGrpSpPr/>
            <p:nvPr/>
          </p:nvGrpSpPr>
          <p:grpSpPr>
            <a:xfrm>
              <a:off x="4711308" y="2173791"/>
              <a:ext cx="1222313" cy="1222313"/>
              <a:chOff x="0" y="0"/>
              <a:chExt cx="3259500" cy="3259500"/>
            </a:xfrm>
          </p:grpSpPr>
          <p:sp>
            <p:nvSpPr>
              <p:cNvPr id="84" name="Oval 26">
                <a:extLst>
                  <a:ext uri="{FF2B5EF4-FFF2-40B4-BE49-F238E27FC236}">
                    <a16:creationId xmlns="" xmlns:a16="http://schemas.microsoft.com/office/drawing/2014/main" id="{F2A8186D-C0A3-4477-80FE-254BE1C3A8C5}"/>
                  </a:ext>
                </a:extLst>
              </p:cNvPr>
              <p:cNvSpPr/>
              <p:nvPr/>
            </p:nvSpPr>
            <p:spPr>
              <a:xfrm>
                <a:off x="0" y="0"/>
                <a:ext cx="3259500" cy="32595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5" name="Freeform: Shape 27">
                <a:extLst>
                  <a:ext uri="{FF2B5EF4-FFF2-40B4-BE49-F238E27FC236}">
                    <a16:creationId xmlns="" xmlns:a16="http://schemas.microsoft.com/office/drawing/2014/main" id="{1AA84C10-79A3-4BE4-A971-BD4C747FF045}"/>
                  </a:ext>
                </a:extLst>
              </p:cNvPr>
              <p:cNvSpPr/>
              <p:nvPr/>
            </p:nvSpPr>
            <p:spPr>
              <a:xfrm>
                <a:off x="1020253" y="1088765"/>
                <a:ext cx="1218990" cy="945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0" h="20757" extrusionOk="0">
                    <a:moveTo>
                      <a:pt x="11316" y="15681"/>
                    </a:moveTo>
                    <a:cubicBezTo>
                      <a:pt x="10444" y="15681"/>
                      <a:pt x="9737" y="14763"/>
                      <a:pt x="9737" y="13632"/>
                    </a:cubicBezTo>
                    <a:cubicBezTo>
                      <a:pt x="9737" y="12501"/>
                      <a:pt x="10444" y="11585"/>
                      <a:pt x="11316" y="11585"/>
                    </a:cubicBezTo>
                    <a:cubicBezTo>
                      <a:pt x="12189" y="11585"/>
                      <a:pt x="12896" y="12501"/>
                      <a:pt x="12896" y="13632"/>
                    </a:cubicBezTo>
                    <a:cubicBezTo>
                      <a:pt x="12896" y="14763"/>
                      <a:pt x="12189" y="15681"/>
                      <a:pt x="11316" y="15681"/>
                    </a:cubicBezTo>
                    <a:close/>
                    <a:moveTo>
                      <a:pt x="18009" y="2956"/>
                    </a:moveTo>
                    <a:cubicBezTo>
                      <a:pt x="14750" y="138"/>
                      <a:pt x="11090" y="-836"/>
                      <a:pt x="6751" y="781"/>
                    </a:cubicBezTo>
                    <a:cubicBezTo>
                      <a:pt x="3364" y="2045"/>
                      <a:pt x="258" y="7054"/>
                      <a:pt x="18" y="11348"/>
                    </a:cubicBezTo>
                    <a:cubicBezTo>
                      <a:pt x="-265" y="16419"/>
                      <a:pt x="2772" y="20764"/>
                      <a:pt x="8123" y="20757"/>
                    </a:cubicBezTo>
                    <a:cubicBezTo>
                      <a:pt x="13892" y="20749"/>
                      <a:pt x="16051" y="17148"/>
                      <a:pt x="16098" y="16053"/>
                    </a:cubicBezTo>
                    <a:cubicBezTo>
                      <a:pt x="16146" y="14957"/>
                      <a:pt x="13849" y="12933"/>
                      <a:pt x="15327" y="10853"/>
                    </a:cubicBezTo>
                    <a:cubicBezTo>
                      <a:pt x="17179" y="8245"/>
                      <a:pt x="18829" y="10466"/>
                      <a:pt x="19829" y="10154"/>
                    </a:cubicBezTo>
                    <a:cubicBezTo>
                      <a:pt x="20829" y="9841"/>
                      <a:pt x="21335" y="5836"/>
                      <a:pt x="18009" y="2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86" name="组合 85">
            <a:extLst>
              <a:ext uri="{FF2B5EF4-FFF2-40B4-BE49-F238E27FC236}">
                <a16:creationId xmlns="" xmlns:a16="http://schemas.microsoft.com/office/drawing/2014/main" id="{1AC44AB8-9F5B-457D-9CFC-8DA72EAA8285}"/>
              </a:ext>
            </a:extLst>
          </p:cNvPr>
          <p:cNvGrpSpPr/>
          <p:nvPr/>
        </p:nvGrpSpPr>
        <p:grpSpPr>
          <a:xfrm>
            <a:off x="1669586" y="2775078"/>
            <a:ext cx="2800852" cy="2979596"/>
            <a:chOff x="1252189" y="2081308"/>
            <a:chExt cx="2100639" cy="2234697"/>
          </a:xfrm>
        </p:grpSpPr>
        <p:sp>
          <p:nvSpPr>
            <p:cNvPr id="87" name="Rectangle 3">
              <a:extLst>
                <a:ext uri="{FF2B5EF4-FFF2-40B4-BE49-F238E27FC236}">
                  <a16:creationId xmlns="" xmlns:a16="http://schemas.microsoft.com/office/drawing/2014/main" id="{FB1C4633-AE13-44C6-A397-47D55FFC3359}"/>
                </a:ext>
              </a:extLst>
            </p:cNvPr>
            <p:cNvSpPr/>
            <p:nvPr/>
          </p:nvSpPr>
          <p:spPr>
            <a:xfrm>
              <a:off x="1485707" y="3871871"/>
              <a:ext cx="1867121" cy="444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 fontScale="55000" lnSpcReduction="20000"/>
            </a:bodyPr>
            <a:lstStyle/>
            <a:p>
              <a:pPr>
                <a:lnSpc>
                  <a:spcPts val="18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  <p:sp>
          <p:nvSpPr>
            <p:cNvPr id="88" name="Rectangle 4">
              <a:extLst>
                <a:ext uri="{FF2B5EF4-FFF2-40B4-BE49-F238E27FC236}">
                  <a16:creationId xmlns="" xmlns:a16="http://schemas.microsoft.com/office/drawing/2014/main" id="{220F6511-D0F3-45A4-B023-C2815B85968D}"/>
                </a:ext>
              </a:extLst>
            </p:cNvPr>
            <p:cNvSpPr/>
            <p:nvPr/>
          </p:nvSpPr>
          <p:spPr>
            <a:xfrm>
              <a:off x="1485707" y="3649433"/>
              <a:ext cx="1349990" cy="2143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lIns="0" tIns="0" rIns="0" bIns="0">
              <a:normAutofit fontScale="92500" lnSpcReduction="20000"/>
            </a:bodyPr>
            <a:lstStyle/>
            <a:p>
              <a:r>
                <a:rPr lang="en-US" sz="2333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step 1</a:t>
              </a:r>
            </a:p>
          </p:txBody>
        </p:sp>
        <p:sp>
          <p:nvSpPr>
            <p:cNvPr id="89" name="Oval 9">
              <a:extLst>
                <a:ext uri="{FF2B5EF4-FFF2-40B4-BE49-F238E27FC236}">
                  <a16:creationId xmlns="" xmlns:a16="http://schemas.microsoft.com/office/drawing/2014/main" id="{69BA3128-3EE8-4CEB-94CD-CE1E959DA111}"/>
                </a:ext>
              </a:extLst>
            </p:cNvPr>
            <p:cNvSpPr/>
            <p:nvPr/>
          </p:nvSpPr>
          <p:spPr>
            <a:xfrm>
              <a:off x="1252189" y="2081308"/>
              <a:ext cx="1407281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90" name="Freeform: Shape 10">
              <a:extLst>
                <a:ext uri="{FF2B5EF4-FFF2-40B4-BE49-F238E27FC236}">
                  <a16:creationId xmlns="" xmlns:a16="http://schemas.microsoft.com/office/drawing/2014/main" id="{5D54D9D0-169D-4B14-890B-0E946CEF857C}"/>
                </a:ext>
              </a:extLst>
            </p:cNvPr>
            <p:cNvSpPr/>
            <p:nvPr/>
          </p:nvSpPr>
          <p:spPr>
            <a:xfrm rot="10800000" flipH="1">
              <a:off x="1307326" y="3161787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rgbClr val="D65089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91" name="Group 28">
              <a:extLst>
                <a:ext uri="{FF2B5EF4-FFF2-40B4-BE49-F238E27FC236}">
                  <a16:creationId xmlns="" xmlns:a16="http://schemas.microsoft.com/office/drawing/2014/main" id="{051B5A8F-C9D4-44D3-877A-814F3F0108B0}"/>
                </a:ext>
              </a:extLst>
            </p:cNvPr>
            <p:cNvGrpSpPr/>
            <p:nvPr/>
          </p:nvGrpSpPr>
          <p:grpSpPr>
            <a:xfrm>
              <a:off x="1344672" y="2173791"/>
              <a:ext cx="1222313" cy="1222313"/>
              <a:chOff x="0" y="0"/>
              <a:chExt cx="3259500" cy="3259500"/>
            </a:xfrm>
          </p:grpSpPr>
          <p:sp>
            <p:nvSpPr>
              <p:cNvPr id="92" name="Oval 29">
                <a:extLst>
                  <a:ext uri="{FF2B5EF4-FFF2-40B4-BE49-F238E27FC236}">
                    <a16:creationId xmlns="" xmlns:a16="http://schemas.microsoft.com/office/drawing/2014/main" id="{EE0370D1-9421-43D8-83F1-BD563175701A}"/>
                  </a:ext>
                </a:extLst>
              </p:cNvPr>
              <p:cNvSpPr/>
              <p:nvPr/>
            </p:nvSpPr>
            <p:spPr>
              <a:xfrm>
                <a:off x="0" y="0"/>
                <a:ext cx="3259500" cy="3259500"/>
              </a:xfrm>
              <a:prstGeom prst="ellipse">
                <a:avLst/>
              </a:prstGeom>
              <a:solidFill>
                <a:srgbClr val="D65089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3" name="Freeform: Shape 30">
                <a:extLst>
                  <a:ext uri="{FF2B5EF4-FFF2-40B4-BE49-F238E27FC236}">
                    <a16:creationId xmlns="" xmlns:a16="http://schemas.microsoft.com/office/drawing/2014/main" id="{9AC11C67-5ACD-4379-A260-8DC84ADBE77A}"/>
                  </a:ext>
                </a:extLst>
              </p:cNvPr>
              <p:cNvSpPr/>
              <p:nvPr/>
            </p:nvSpPr>
            <p:spPr>
              <a:xfrm rot="1878951">
                <a:off x="1103273" y="1050034"/>
                <a:ext cx="1129045" cy="1130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97" y="7822"/>
                    </a:moveTo>
                    <a:cubicBezTo>
                      <a:pt x="20468" y="10162"/>
                      <a:pt x="18217" y="11779"/>
                      <a:pt x="15729" y="11779"/>
                    </a:cubicBezTo>
                    <a:cubicBezTo>
                      <a:pt x="12478" y="11779"/>
                      <a:pt x="9833" y="9137"/>
                      <a:pt x="9833" y="5890"/>
                    </a:cubicBezTo>
                    <a:cubicBezTo>
                      <a:pt x="9833" y="2642"/>
                      <a:pt x="12478" y="0"/>
                      <a:pt x="15729" y="0"/>
                    </a:cubicBezTo>
                    <a:cubicBezTo>
                      <a:pt x="16690" y="0"/>
                      <a:pt x="17941" y="289"/>
                      <a:pt x="18744" y="828"/>
                    </a:cubicBezTo>
                    <a:cubicBezTo>
                      <a:pt x="18875" y="920"/>
                      <a:pt x="18954" y="1039"/>
                      <a:pt x="18954" y="1196"/>
                    </a:cubicBezTo>
                    <a:cubicBezTo>
                      <a:pt x="18954" y="1341"/>
                      <a:pt x="18862" y="1486"/>
                      <a:pt x="18744" y="1564"/>
                    </a:cubicBezTo>
                    <a:lnTo>
                      <a:pt x="14887" y="3786"/>
                    </a:lnTo>
                    <a:lnTo>
                      <a:pt x="14887" y="6731"/>
                    </a:lnTo>
                    <a:lnTo>
                      <a:pt x="17427" y="8138"/>
                    </a:lnTo>
                    <a:cubicBezTo>
                      <a:pt x="17862" y="7888"/>
                      <a:pt x="20916" y="5969"/>
                      <a:pt x="21179" y="5969"/>
                    </a:cubicBezTo>
                    <a:cubicBezTo>
                      <a:pt x="21442" y="5969"/>
                      <a:pt x="21600" y="6166"/>
                      <a:pt x="21600" y="6429"/>
                    </a:cubicBezTo>
                    <a:cubicBezTo>
                      <a:pt x="21600" y="6863"/>
                      <a:pt x="21442" y="7402"/>
                      <a:pt x="21297" y="7822"/>
                    </a:cubicBezTo>
                    <a:close/>
                    <a:moveTo>
                      <a:pt x="3936" y="16828"/>
                    </a:moveTo>
                    <a:cubicBezTo>
                      <a:pt x="3475" y="16828"/>
                      <a:pt x="3093" y="17209"/>
                      <a:pt x="3093" y="17669"/>
                    </a:cubicBezTo>
                    <a:cubicBezTo>
                      <a:pt x="3093" y="18129"/>
                      <a:pt x="3475" y="18511"/>
                      <a:pt x="3936" y="18511"/>
                    </a:cubicBezTo>
                    <a:cubicBezTo>
                      <a:pt x="4396" y="18511"/>
                      <a:pt x="4778" y="18129"/>
                      <a:pt x="4778" y="17669"/>
                    </a:cubicBezTo>
                    <a:cubicBezTo>
                      <a:pt x="4778" y="17209"/>
                      <a:pt x="4396" y="16828"/>
                      <a:pt x="3936" y="16828"/>
                    </a:cubicBezTo>
                    <a:close/>
                    <a:moveTo>
                      <a:pt x="4278" y="21114"/>
                    </a:moveTo>
                    <a:cubicBezTo>
                      <a:pt x="3975" y="21416"/>
                      <a:pt x="3541" y="21600"/>
                      <a:pt x="3093" y="21600"/>
                    </a:cubicBezTo>
                    <a:cubicBezTo>
                      <a:pt x="2646" y="21600"/>
                      <a:pt x="2211" y="21416"/>
                      <a:pt x="1895" y="21114"/>
                    </a:cubicBezTo>
                    <a:lnTo>
                      <a:pt x="500" y="19694"/>
                    </a:lnTo>
                    <a:cubicBezTo>
                      <a:pt x="184" y="19391"/>
                      <a:pt x="0" y="18958"/>
                      <a:pt x="0" y="18511"/>
                    </a:cubicBezTo>
                    <a:cubicBezTo>
                      <a:pt x="0" y="18064"/>
                      <a:pt x="184" y="17630"/>
                      <a:pt x="500" y="17314"/>
                    </a:cubicBezTo>
                    <a:lnTo>
                      <a:pt x="9464" y="8361"/>
                    </a:lnTo>
                    <a:cubicBezTo>
                      <a:pt x="10148" y="10084"/>
                      <a:pt x="11531" y="11464"/>
                      <a:pt x="13255" y="12148"/>
                    </a:cubicBezTo>
                    <a:cubicBezTo>
                      <a:pt x="13255" y="12148"/>
                      <a:pt x="4278" y="21114"/>
                      <a:pt x="4278" y="2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351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03FF946-534B-4CCC-BC90-40A796C9E7EF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617B015-9D94-4D97-9FA7-E674370A78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4" y="381000"/>
            <a:ext cx="2201966" cy="6012462"/>
          </a:xfrm>
          <a:prstGeom prst="rect">
            <a:avLst/>
          </a:prstGeom>
        </p:spPr>
      </p:pic>
      <p:sp>
        <p:nvSpPr>
          <p:cNvPr id="20" name="圆角矩形 16">
            <a:extLst>
              <a:ext uri="{FF2B5EF4-FFF2-40B4-BE49-F238E27FC236}">
                <a16:creationId xmlns="" xmlns:a16="http://schemas.microsoft.com/office/drawing/2014/main" id="{A20B0566-25C7-445C-98CD-99A4BE7A22BA}"/>
              </a:ext>
            </a:extLst>
          </p:cNvPr>
          <p:cNvSpPr/>
          <p:nvPr/>
        </p:nvSpPr>
        <p:spPr>
          <a:xfrm>
            <a:off x="6096000" y="2154845"/>
            <a:ext cx="1035935" cy="601883"/>
          </a:xfrm>
          <a:prstGeom prst="roundRect">
            <a:avLst/>
          </a:prstGeom>
          <a:gradFill>
            <a:gsLst>
              <a:gs pos="100000">
                <a:srgbClr val="D65089"/>
              </a:gs>
              <a:gs pos="0">
                <a:srgbClr val="631F7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圆角矩形 95">
            <a:extLst>
              <a:ext uri="{FF2B5EF4-FFF2-40B4-BE49-F238E27FC236}">
                <a16:creationId xmlns="" xmlns:a16="http://schemas.microsoft.com/office/drawing/2014/main" id="{7F285191-2DB5-4746-AEDF-AE2114DDC18A}"/>
              </a:ext>
            </a:extLst>
          </p:cNvPr>
          <p:cNvSpPr/>
          <p:nvPr/>
        </p:nvSpPr>
        <p:spPr>
          <a:xfrm>
            <a:off x="6096000" y="2973754"/>
            <a:ext cx="1035935" cy="601883"/>
          </a:xfrm>
          <a:prstGeom prst="roundRect">
            <a:avLst/>
          </a:prstGeom>
          <a:gradFill>
            <a:gsLst>
              <a:gs pos="100000">
                <a:srgbClr val="D65089"/>
              </a:gs>
              <a:gs pos="0">
                <a:srgbClr val="631F7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467" b="1" dirty="0"/>
          </a:p>
        </p:txBody>
      </p:sp>
      <p:sp>
        <p:nvSpPr>
          <p:cNvPr id="22" name="圆角矩形 100">
            <a:extLst>
              <a:ext uri="{FF2B5EF4-FFF2-40B4-BE49-F238E27FC236}">
                <a16:creationId xmlns="" xmlns:a16="http://schemas.microsoft.com/office/drawing/2014/main" id="{998099E8-0E67-4CEC-9015-BD82922DE2A5}"/>
              </a:ext>
            </a:extLst>
          </p:cNvPr>
          <p:cNvSpPr/>
          <p:nvPr/>
        </p:nvSpPr>
        <p:spPr>
          <a:xfrm>
            <a:off x="6096000" y="3792662"/>
            <a:ext cx="1035935" cy="601883"/>
          </a:xfrm>
          <a:prstGeom prst="roundRect">
            <a:avLst/>
          </a:prstGeom>
          <a:gradFill>
            <a:gsLst>
              <a:gs pos="100000">
                <a:srgbClr val="D65089"/>
              </a:gs>
              <a:gs pos="0">
                <a:srgbClr val="631F7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圆角矩形 101">
            <a:extLst>
              <a:ext uri="{FF2B5EF4-FFF2-40B4-BE49-F238E27FC236}">
                <a16:creationId xmlns="" xmlns:a16="http://schemas.microsoft.com/office/drawing/2014/main" id="{C354ED26-9F7D-4FD8-8984-DE5CFDD13524}"/>
              </a:ext>
            </a:extLst>
          </p:cNvPr>
          <p:cNvSpPr/>
          <p:nvPr/>
        </p:nvSpPr>
        <p:spPr>
          <a:xfrm>
            <a:off x="6096000" y="4611572"/>
            <a:ext cx="1035935" cy="601883"/>
          </a:xfrm>
          <a:prstGeom prst="roundRect">
            <a:avLst/>
          </a:prstGeom>
          <a:gradFill>
            <a:gsLst>
              <a:gs pos="100000">
                <a:srgbClr val="D65089"/>
              </a:gs>
              <a:gs pos="0">
                <a:srgbClr val="631F7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椭圆 80">
            <a:extLst>
              <a:ext uri="{FF2B5EF4-FFF2-40B4-BE49-F238E27FC236}">
                <a16:creationId xmlns="" xmlns:a16="http://schemas.microsoft.com/office/drawing/2014/main" id="{B0791A40-7BD3-4E4C-AE90-17A2429EE726}"/>
              </a:ext>
            </a:extLst>
          </p:cNvPr>
          <p:cNvSpPr/>
          <p:nvPr/>
        </p:nvSpPr>
        <p:spPr bwMode="auto">
          <a:xfrm>
            <a:off x="6161112" y="2104604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80">
            <a:extLst>
              <a:ext uri="{FF2B5EF4-FFF2-40B4-BE49-F238E27FC236}">
                <a16:creationId xmlns="" xmlns:a16="http://schemas.microsoft.com/office/drawing/2014/main" id="{107F627D-F1AD-4782-A7BE-32D864843CA8}"/>
              </a:ext>
            </a:extLst>
          </p:cNvPr>
          <p:cNvSpPr/>
          <p:nvPr/>
        </p:nvSpPr>
        <p:spPr bwMode="auto">
          <a:xfrm>
            <a:off x="6161112" y="2928017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80">
            <a:extLst>
              <a:ext uri="{FF2B5EF4-FFF2-40B4-BE49-F238E27FC236}">
                <a16:creationId xmlns="" xmlns:a16="http://schemas.microsoft.com/office/drawing/2014/main" id="{04B10562-4C83-4F29-8ACA-C2ECBCB07CDC}"/>
              </a:ext>
            </a:extLst>
          </p:cNvPr>
          <p:cNvSpPr/>
          <p:nvPr/>
        </p:nvSpPr>
        <p:spPr bwMode="auto">
          <a:xfrm>
            <a:off x="6161112" y="3746926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80">
            <a:extLst>
              <a:ext uri="{FF2B5EF4-FFF2-40B4-BE49-F238E27FC236}">
                <a16:creationId xmlns="" xmlns:a16="http://schemas.microsoft.com/office/drawing/2014/main" id="{8B2B1B09-4172-48EF-BD01-964023BB9163}"/>
              </a:ext>
            </a:extLst>
          </p:cNvPr>
          <p:cNvSpPr/>
          <p:nvPr/>
        </p:nvSpPr>
        <p:spPr bwMode="auto">
          <a:xfrm>
            <a:off x="6161112" y="4584084"/>
            <a:ext cx="946580" cy="693355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68580" tIns="34291" rIns="68580" bIns="3429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39">
            <a:extLst>
              <a:ext uri="{FF2B5EF4-FFF2-40B4-BE49-F238E27FC236}">
                <a16:creationId xmlns="" xmlns:a16="http://schemas.microsoft.com/office/drawing/2014/main" id="{323A2B4E-7EDF-4674-AF4F-55376DDF1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416" y="2115351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 </a:t>
            </a:r>
            <a:r>
              <a:rPr lang="zh-CN" altLang="en-US" sz="2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年度工作概述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29" name="矩形 39">
            <a:extLst>
              <a:ext uri="{FF2B5EF4-FFF2-40B4-BE49-F238E27FC236}">
                <a16:creationId xmlns="" xmlns:a16="http://schemas.microsoft.com/office/drawing/2014/main" id="{A1340C7B-CEDD-4D7A-99CE-A57A5EFA1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416" y="2946228"/>
            <a:ext cx="3459525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 </a:t>
            </a:r>
            <a:r>
              <a:rPr lang="zh-CN" altLang="en-US" sz="2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工作完成情况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30" name="矩形 39">
            <a:extLst>
              <a:ext uri="{FF2B5EF4-FFF2-40B4-BE49-F238E27FC236}">
                <a16:creationId xmlns="" xmlns:a16="http://schemas.microsoft.com/office/drawing/2014/main" id="{A4C27168-CF1F-4635-8D8F-98FB96B36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416" y="3766199"/>
            <a:ext cx="3459525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 </a:t>
            </a:r>
            <a:r>
              <a:rPr lang="zh-CN" altLang="en-US" sz="2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项目成果展示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31" name="矩形 39">
            <a:extLst>
              <a:ext uri="{FF2B5EF4-FFF2-40B4-BE49-F238E27FC236}">
                <a16:creationId xmlns="" xmlns:a16="http://schemas.microsoft.com/office/drawing/2014/main" id="{F9B81FC3-0047-46AE-8AD5-7322FF36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416" y="4592950"/>
            <a:ext cx="3459525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 </a:t>
            </a:r>
            <a:r>
              <a:rPr lang="zh-CN" altLang="en-US" sz="2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明年工作计划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32" name="MH_Others_1">
            <a:extLst>
              <a:ext uri="{FF2B5EF4-FFF2-40B4-BE49-F238E27FC236}">
                <a16:creationId xmlns="" xmlns:a16="http://schemas.microsoft.com/office/drawing/2014/main" id="{6984D4C7-1F7E-4ADA-A316-C0FD665BA08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79110" y="2877183"/>
            <a:ext cx="1522137" cy="82054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5332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3" name="MH_Others_2">
            <a:extLst>
              <a:ext uri="{FF2B5EF4-FFF2-40B4-BE49-F238E27FC236}">
                <a16:creationId xmlns="" xmlns:a16="http://schemas.microsoft.com/office/drawing/2014/main" id="{8FFE67CD-5B16-449B-A003-A43422540B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003045" y="3714942"/>
            <a:ext cx="2496277" cy="4104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 panose="020B0604020202020204" pitchFamily="34" charset="0"/>
              </a:rPr>
              <a:t>CONTENTS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04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04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明年工作计划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8" name="Group 20">
            <a:extLst>
              <a:ext uri="{FF2B5EF4-FFF2-40B4-BE49-F238E27FC236}">
                <a16:creationId xmlns="" xmlns:a16="http://schemas.microsoft.com/office/drawing/2014/main" id="{9E744E22-BE5C-4EF8-BDC3-2F38D71C078F}"/>
              </a:ext>
            </a:extLst>
          </p:cNvPr>
          <p:cNvGrpSpPr/>
          <p:nvPr/>
        </p:nvGrpSpPr>
        <p:grpSpPr>
          <a:xfrm>
            <a:off x="1121388" y="1655246"/>
            <a:ext cx="4195796" cy="4196921"/>
            <a:chOff x="3997938" y="1422361"/>
            <a:chExt cx="4195796" cy="4196921"/>
          </a:xfrm>
        </p:grpSpPr>
        <p:sp>
          <p:nvSpPr>
            <p:cNvPr id="9" name="Freeform 5">
              <a:extLst>
                <a:ext uri="{FF2B5EF4-FFF2-40B4-BE49-F238E27FC236}">
                  <a16:creationId xmlns="" xmlns:a16="http://schemas.microsoft.com/office/drawing/2014/main" id="{D9190D64-ECD1-4F48-A324-6CBF4B494BF9}"/>
                </a:ext>
              </a:extLst>
            </p:cNvPr>
            <p:cNvSpPr/>
            <p:nvPr/>
          </p:nvSpPr>
          <p:spPr bwMode="auto">
            <a:xfrm rot="18900000">
              <a:off x="5224127" y="3873943"/>
              <a:ext cx="1745338" cy="1745339"/>
            </a:xfrm>
            <a:custGeom>
              <a:avLst/>
              <a:gdLst>
                <a:gd name="T0" fmla="*/ 327 w 327"/>
                <a:gd name="T1" fmla="*/ 327 h 327"/>
                <a:gd name="T2" fmla="*/ 327 w 327"/>
                <a:gd name="T3" fmla="*/ 216 h 327"/>
                <a:gd name="T4" fmla="*/ 110 w 327"/>
                <a:gd name="T5" fmla="*/ 0 h 327"/>
                <a:gd name="T6" fmla="*/ 0 w 327"/>
                <a:gd name="T7" fmla="*/ 0 h 327"/>
                <a:gd name="T8" fmla="*/ 327 w 327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7">
                  <a:moveTo>
                    <a:pt x="327" y="327"/>
                  </a:moveTo>
                  <a:cubicBezTo>
                    <a:pt x="327" y="216"/>
                    <a:pt x="327" y="216"/>
                    <a:pt x="327" y="216"/>
                  </a:cubicBezTo>
                  <a:cubicBezTo>
                    <a:pt x="208" y="216"/>
                    <a:pt x="110" y="119"/>
                    <a:pt x="1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0"/>
                    <a:pt x="147" y="327"/>
                    <a:pt x="327" y="327"/>
                  </a:cubicBezTo>
                  <a:close/>
                </a:path>
              </a:pathLst>
            </a:custGeom>
            <a:solidFill>
              <a:srgbClr val="211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46">
                <a:defRPr/>
              </a:pPr>
              <a:endParaRPr lang="en-US" b="1" dirty="0">
                <a:solidFill>
                  <a:srgbClr val="222222"/>
                </a:solidFill>
                <a:latin typeface="Bebas Neue" charset="0"/>
                <a:ea typeface="Bebas Neue" charset="0"/>
                <a:cs typeface="Bebas Neue" charset="0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="" xmlns:a16="http://schemas.microsoft.com/office/drawing/2014/main" id="{98D20206-2011-4B12-9D30-049476CEC0F4}"/>
                </a:ext>
              </a:extLst>
            </p:cNvPr>
            <p:cNvGrpSpPr/>
            <p:nvPr/>
          </p:nvGrpSpPr>
          <p:grpSpPr>
            <a:xfrm>
              <a:off x="6450645" y="2648550"/>
              <a:ext cx="1743089" cy="2656383"/>
              <a:chOff x="6450645" y="2648550"/>
              <a:chExt cx="1743089" cy="2656383"/>
            </a:xfrm>
          </p:grpSpPr>
          <p:sp>
            <p:nvSpPr>
              <p:cNvPr id="19" name="Freeform 7">
                <a:extLst>
                  <a:ext uri="{FF2B5EF4-FFF2-40B4-BE49-F238E27FC236}">
                    <a16:creationId xmlns="" xmlns:a16="http://schemas.microsoft.com/office/drawing/2014/main" id="{E152B69E-AD70-4CDA-8522-515767E31BB8}"/>
                  </a:ext>
                </a:extLst>
              </p:cNvPr>
              <p:cNvSpPr/>
              <p:nvPr/>
            </p:nvSpPr>
            <p:spPr bwMode="auto">
              <a:xfrm rot="18900000">
                <a:off x="6626491" y="4115134"/>
                <a:ext cx="645505" cy="1189799"/>
              </a:xfrm>
              <a:custGeom>
                <a:avLst/>
                <a:gdLst>
                  <a:gd name="T0" fmla="*/ 0 w 287"/>
                  <a:gd name="T1" fmla="*/ 266 h 529"/>
                  <a:gd name="T2" fmla="*/ 287 w 287"/>
                  <a:gd name="T3" fmla="*/ 529 h 529"/>
                  <a:gd name="T4" fmla="*/ 287 w 287"/>
                  <a:gd name="T5" fmla="*/ 266 h 529"/>
                  <a:gd name="T6" fmla="*/ 287 w 287"/>
                  <a:gd name="T7" fmla="*/ 0 h 529"/>
                  <a:gd name="T8" fmla="*/ 0 w 287"/>
                  <a:gd name="T9" fmla="*/ 266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529">
                    <a:moveTo>
                      <a:pt x="0" y="266"/>
                    </a:moveTo>
                    <a:lnTo>
                      <a:pt x="287" y="529"/>
                    </a:lnTo>
                    <a:lnTo>
                      <a:pt x="287" y="266"/>
                    </a:lnTo>
                    <a:lnTo>
                      <a:pt x="287" y="0"/>
                    </a:lnTo>
                    <a:lnTo>
                      <a:pt x="0" y="266"/>
                    </a:lnTo>
                    <a:close/>
                  </a:path>
                </a:pathLst>
              </a:custGeom>
              <a:solidFill>
                <a:srgbClr val="D65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45720" rIns="91440" bIns="45720" numCol="1" anchor="ctr" anchorCtr="0" compatLnSpc="1"/>
              <a:lstStyle/>
              <a:p>
                <a:pPr algn="ctr" defTabSz="914446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latin typeface="Bebas Neue" charset="0"/>
                    <a:ea typeface="Bebas Neue" charset="0"/>
                    <a:cs typeface="Bebas Neue" charset="0"/>
                  </a:rPr>
                  <a:t>03</a:t>
                </a: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="" xmlns:a16="http://schemas.microsoft.com/office/drawing/2014/main" id="{4846FAD1-FB5F-469D-84F9-4D36FE89D6E0}"/>
                  </a:ext>
                </a:extLst>
              </p:cNvPr>
              <p:cNvSpPr/>
              <p:nvPr/>
            </p:nvSpPr>
            <p:spPr bwMode="auto">
              <a:xfrm rot="18900000">
                <a:off x="6450645" y="2648550"/>
                <a:ext cx="1743089" cy="1745339"/>
              </a:xfrm>
              <a:custGeom>
                <a:avLst/>
                <a:gdLst>
                  <a:gd name="T0" fmla="*/ 327 w 327"/>
                  <a:gd name="T1" fmla="*/ 0 h 327"/>
                  <a:gd name="T2" fmla="*/ 217 w 327"/>
                  <a:gd name="T3" fmla="*/ 0 h 327"/>
                  <a:gd name="T4" fmla="*/ 0 w 327"/>
                  <a:gd name="T5" fmla="*/ 216 h 327"/>
                  <a:gd name="T6" fmla="*/ 0 w 327"/>
                  <a:gd name="T7" fmla="*/ 327 h 327"/>
                  <a:gd name="T8" fmla="*/ 327 w 327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327">
                    <a:moveTo>
                      <a:pt x="327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17" y="119"/>
                      <a:pt x="120" y="216"/>
                      <a:pt x="0" y="216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180" y="327"/>
                      <a:pt x="327" y="180"/>
                      <a:pt x="327" y="0"/>
                    </a:cubicBezTo>
                  </a:path>
                </a:pathLst>
              </a:custGeom>
              <a:solidFill>
                <a:srgbClr val="D65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46">
                  <a:defRPr/>
                </a:pPr>
                <a:endParaRPr lang="en-US" b="1" dirty="0">
                  <a:solidFill>
                    <a:srgbClr val="222222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</p:grpSp>
        <p:sp>
          <p:nvSpPr>
            <p:cNvPr id="11" name="Freeform 9">
              <a:extLst>
                <a:ext uri="{FF2B5EF4-FFF2-40B4-BE49-F238E27FC236}">
                  <a16:creationId xmlns="" xmlns:a16="http://schemas.microsoft.com/office/drawing/2014/main" id="{13AB85A5-E250-49BC-8087-02BB112A620D}"/>
                </a:ext>
              </a:extLst>
            </p:cNvPr>
            <p:cNvSpPr/>
            <p:nvPr/>
          </p:nvSpPr>
          <p:spPr bwMode="auto">
            <a:xfrm rot="18900000">
              <a:off x="5224456" y="1422361"/>
              <a:ext cx="1743089" cy="1745339"/>
            </a:xfrm>
            <a:custGeom>
              <a:avLst/>
              <a:gdLst>
                <a:gd name="T0" fmla="*/ 0 w 327"/>
                <a:gd name="T1" fmla="*/ 0 h 327"/>
                <a:gd name="T2" fmla="*/ 0 w 327"/>
                <a:gd name="T3" fmla="*/ 110 h 327"/>
                <a:gd name="T4" fmla="*/ 217 w 327"/>
                <a:gd name="T5" fmla="*/ 327 h 327"/>
                <a:gd name="T6" fmla="*/ 327 w 327"/>
                <a:gd name="T7" fmla="*/ 327 h 327"/>
                <a:gd name="T8" fmla="*/ 0 w 327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7">
                  <a:moveTo>
                    <a:pt x="0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120" y="110"/>
                    <a:pt x="217" y="207"/>
                    <a:pt x="217" y="327"/>
                  </a:cubicBezTo>
                  <a:cubicBezTo>
                    <a:pt x="327" y="327"/>
                    <a:pt x="327" y="327"/>
                    <a:pt x="327" y="327"/>
                  </a:cubicBezTo>
                  <a:cubicBezTo>
                    <a:pt x="327" y="146"/>
                    <a:pt x="180" y="0"/>
                    <a:pt x="0" y="0"/>
                  </a:cubicBezTo>
                </a:path>
              </a:pathLst>
            </a:custGeom>
            <a:solidFill>
              <a:srgbClr val="009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46">
                <a:defRPr/>
              </a:pPr>
              <a:endParaRPr lang="en-US" b="1" dirty="0">
                <a:solidFill>
                  <a:srgbClr val="222222"/>
                </a:solidFill>
                <a:latin typeface="Bebas Neue" charset="0"/>
                <a:ea typeface="Bebas Neue" charset="0"/>
                <a:cs typeface="Bebas Neue" charset="0"/>
              </a:endParaRPr>
            </a:p>
          </p:txBody>
        </p:sp>
        <p:grpSp>
          <p:nvGrpSpPr>
            <p:cNvPr id="12" name="Group 17">
              <a:extLst>
                <a:ext uri="{FF2B5EF4-FFF2-40B4-BE49-F238E27FC236}">
                  <a16:creationId xmlns="" xmlns:a16="http://schemas.microsoft.com/office/drawing/2014/main" id="{146BDFE9-2B62-4249-82A6-7016AF13FE11}"/>
                </a:ext>
              </a:extLst>
            </p:cNvPr>
            <p:cNvGrpSpPr/>
            <p:nvPr/>
          </p:nvGrpSpPr>
          <p:grpSpPr>
            <a:xfrm>
              <a:off x="5224456" y="1422361"/>
              <a:ext cx="2658110" cy="1745339"/>
              <a:chOff x="5224456" y="1422361"/>
              <a:chExt cx="2658110" cy="1745339"/>
            </a:xfrm>
          </p:grpSpPr>
          <p:sp>
            <p:nvSpPr>
              <p:cNvPr id="17" name="Freeform 11">
                <a:extLst>
                  <a:ext uri="{FF2B5EF4-FFF2-40B4-BE49-F238E27FC236}">
                    <a16:creationId xmlns="" xmlns:a16="http://schemas.microsoft.com/office/drawing/2014/main" id="{36915F02-69E8-466F-BB90-B35BC28FD6F9}"/>
                  </a:ext>
                </a:extLst>
              </p:cNvPr>
              <p:cNvSpPr/>
              <p:nvPr/>
            </p:nvSpPr>
            <p:spPr bwMode="auto">
              <a:xfrm rot="18900000">
                <a:off x="6695016" y="2342839"/>
                <a:ext cx="1187550" cy="645505"/>
              </a:xfrm>
              <a:custGeom>
                <a:avLst/>
                <a:gdLst>
                  <a:gd name="T0" fmla="*/ 263 w 528"/>
                  <a:gd name="T1" fmla="*/ 287 h 287"/>
                  <a:gd name="T2" fmla="*/ 528 w 528"/>
                  <a:gd name="T3" fmla="*/ 0 h 287"/>
                  <a:gd name="T4" fmla="*/ 263 w 528"/>
                  <a:gd name="T5" fmla="*/ 0 h 287"/>
                  <a:gd name="T6" fmla="*/ 0 w 528"/>
                  <a:gd name="T7" fmla="*/ 0 h 287"/>
                  <a:gd name="T8" fmla="*/ 263 w 528"/>
                  <a:gd name="T9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287">
                    <a:moveTo>
                      <a:pt x="263" y="287"/>
                    </a:moveTo>
                    <a:lnTo>
                      <a:pt x="528" y="0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263" y="287"/>
                    </a:lnTo>
                    <a:close/>
                  </a:path>
                </a:pathLst>
              </a:custGeom>
              <a:solidFill>
                <a:srgbClr val="631F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182880" numCol="1" anchor="ctr" anchorCtr="0" compatLnSpc="1"/>
              <a:lstStyle/>
              <a:p>
                <a:pPr algn="ctr" defTabSz="914446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latin typeface="Bebas Neue" charset="0"/>
                    <a:ea typeface="Bebas Neue" charset="0"/>
                    <a:cs typeface="Bebas Neue" charset="0"/>
                  </a:rPr>
                  <a:t>02</a:t>
                </a:r>
              </a:p>
            </p:txBody>
          </p:sp>
          <p:sp>
            <p:nvSpPr>
              <p:cNvPr id="18" name="Freeform 12">
                <a:extLst>
                  <a:ext uri="{FF2B5EF4-FFF2-40B4-BE49-F238E27FC236}">
                    <a16:creationId xmlns="" xmlns:a16="http://schemas.microsoft.com/office/drawing/2014/main" id="{7F8B833B-F4FF-4507-8E6D-DFD659582DF5}"/>
                  </a:ext>
                </a:extLst>
              </p:cNvPr>
              <p:cNvSpPr/>
              <p:nvPr/>
            </p:nvSpPr>
            <p:spPr bwMode="auto">
              <a:xfrm rot="18900000">
                <a:off x="5224456" y="1422361"/>
                <a:ext cx="1743089" cy="1745339"/>
              </a:xfrm>
              <a:custGeom>
                <a:avLst/>
                <a:gdLst>
                  <a:gd name="T0" fmla="*/ 0 w 327"/>
                  <a:gd name="T1" fmla="*/ 0 h 327"/>
                  <a:gd name="T2" fmla="*/ 0 w 327"/>
                  <a:gd name="T3" fmla="*/ 110 h 327"/>
                  <a:gd name="T4" fmla="*/ 217 w 327"/>
                  <a:gd name="T5" fmla="*/ 327 h 327"/>
                  <a:gd name="T6" fmla="*/ 327 w 327"/>
                  <a:gd name="T7" fmla="*/ 327 h 327"/>
                  <a:gd name="T8" fmla="*/ 0 w 327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327">
                    <a:moveTo>
                      <a:pt x="0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120" y="110"/>
                      <a:pt x="217" y="207"/>
                      <a:pt x="217" y="327"/>
                    </a:cubicBezTo>
                    <a:cubicBezTo>
                      <a:pt x="327" y="327"/>
                      <a:pt x="327" y="327"/>
                      <a:pt x="327" y="327"/>
                    </a:cubicBezTo>
                    <a:cubicBezTo>
                      <a:pt x="327" y="146"/>
                      <a:pt x="180" y="0"/>
                      <a:pt x="0" y="0"/>
                    </a:cubicBezTo>
                    <a:close/>
                  </a:path>
                </a:pathLst>
              </a:custGeom>
              <a:solidFill>
                <a:srgbClr val="631F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46">
                  <a:defRPr/>
                </a:pPr>
                <a:endParaRPr lang="en-US" b="1" dirty="0">
                  <a:solidFill>
                    <a:srgbClr val="222222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</p:grpSp>
        <p:grpSp>
          <p:nvGrpSpPr>
            <p:cNvPr id="13" name="Group 16">
              <a:extLst>
                <a:ext uri="{FF2B5EF4-FFF2-40B4-BE49-F238E27FC236}">
                  <a16:creationId xmlns="" xmlns:a16="http://schemas.microsoft.com/office/drawing/2014/main" id="{C535544F-2E8F-4252-B86D-288F39720EBA}"/>
                </a:ext>
              </a:extLst>
            </p:cNvPr>
            <p:cNvGrpSpPr/>
            <p:nvPr/>
          </p:nvGrpSpPr>
          <p:grpSpPr>
            <a:xfrm>
              <a:off x="3997938" y="1734324"/>
              <a:ext cx="1745338" cy="2658769"/>
              <a:chOff x="3997938" y="1734324"/>
              <a:chExt cx="1745338" cy="2658769"/>
            </a:xfrm>
          </p:grpSpPr>
          <p:sp>
            <p:nvSpPr>
              <p:cNvPr id="15" name="Freeform 6">
                <a:extLst>
                  <a:ext uri="{FF2B5EF4-FFF2-40B4-BE49-F238E27FC236}">
                    <a16:creationId xmlns="" xmlns:a16="http://schemas.microsoft.com/office/drawing/2014/main" id="{B4DB6454-16C3-4842-9EBD-73B9FD73E0A6}"/>
                  </a:ext>
                </a:extLst>
              </p:cNvPr>
              <p:cNvSpPr/>
              <p:nvPr/>
            </p:nvSpPr>
            <p:spPr bwMode="auto">
              <a:xfrm rot="18900000">
                <a:off x="3997938" y="2647754"/>
                <a:ext cx="1745338" cy="1745339"/>
              </a:xfrm>
              <a:custGeom>
                <a:avLst/>
                <a:gdLst>
                  <a:gd name="T0" fmla="*/ 0 w 327"/>
                  <a:gd name="T1" fmla="*/ 327 h 327"/>
                  <a:gd name="T2" fmla="*/ 110 w 327"/>
                  <a:gd name="T3" fmla="*/ 327 h 327"/>
                  <a:gd name="T4" fmla="*/ 327 w 327"/>
                  <a:gd name="T5" fmla="*/ 110 h 327"/>
                  <a:gd name="T6" fmla="*/ 327 w 327"/>
                  <a:gd name="T7" fmla="*/ 0 h 327"/>
                  <a:gd name="T8" fmla="*/ 0 w 327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327">
                    <a:moveTo>
                      <a:pt x="0" y="327"/>
                    </a:moveTo>
                    <a:cubicBezTo>
                      <a:pt x="110" y="327"/>
                      <a:pt x="110" y="327"/>
                      <a:pt x="110" y="327"/>
                    </a:cubicBezTo>
                    <a:cubicBezTo>
                      <a:pt x="110" y="207"/>
                      <a:pt x="208" y="110"/>
                      <a:pt x="327" y="110"/>
                    </a:cubicBezTo>
                    <a:cubicBezTo>
                      <a:pt x="327" y="0"/>
                      <a:pt x="327" y="0"/>
                      <a:pt x="327" y="0"/>
                    </a:cubicBezTo>
                    <a:cubicBezTo>
                      <a:pt x="147" y="0"/>
                      <a:pt x="0" y="146"/>
                      <a:pt x="0" y="327"/>
                    </a:cubicBezTo>
                  </a:path>
                </a:pathLst>
              </a:custGeom>
              <a:solidFill>
                <a:srgbClr val="4D44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46">
                  <a:defRPr/>
                </a:pPr>
                <a:endParaRPr lang="en-US" b="1" dirty="0">
                  <a:solidFill>
                    <a:srgbClr val="222222"/>
                  </a:solidFill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="" xmlns:a16="http://schemas.microsoft.com/office/drawing/2014/main" id="{FE1CC61D-A165-447E-952A-A1F4355AC100}"/>
                  </a:ext>
                </a:extLst>
              </p:cNvPr>
              <p:cNvSpPr/>
              <p:nvPr/>
            </p:nvSpPr>
            <p:spPr bwMode="auto">
              <a:xfrm rot="18900000">
                <a:off x="4916824" y="1734324"/>
                <a:ext cx="645505" cy="1189799"/>
              </a:xfrm>
              <a:custGeom>
                <a:avLst/>
                <a:gdLst>
                  <a:gd name="T0" fmla="*/ 287 w 287"/>
                  <a:gd name="T1" fmla="*/ 266 h 529"/>
                  <a:gd name="T2" fmla="*/ 0 w 287"/>
                  <a:gd name="T3" fmla="*/ 0 h 529"/>
                  <a:gd name="T4" fmla="*/ 0 w 287"/>
                  <a:gd name="T5" fmla="*/ 266 h 529"/>
                  <a:gd name="T6" fmla="*/ 0 w 287"/>
                  <a:gd name="T7" fmla="*/ 529 h 529"/>
                  <a:gd name="T8" fmla="*/ 287 w 287"/>
                  <a:gd name="T9" fmla="*/ 266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529">
                    <a:moveTo>
                      <a:pt x="287" y="266"/>
                    </a:moveTo>
                    <a:lnTo>
                      <a:pt x="0" y="0"/>
                    </a:lnTo>
                    <a:lnTo>
                      <a:pt x="0" y="266"/>
                    </a:lnTo>
                    <a:lnTo>
                      <a:pt x="0" y="529"/>
                    </a:lnTo>
                    <a:lnTo>
                      <a:pt x="287" y="266"/>
                    </a:lnTo>
                    <a:close/>
                  </a:path>
                </a:pathLst>
              </a:custGeom>
              <a:solidFill>
                <a:srgbClr val="4D44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182880" bIns="45720" numCol="1" anchor="ctr" anchorCtr="0" compatLnSpc="1"/>
              <a:lstStyle/>
              <a:p>
                <a:pPr algn="ctr" defTabSz="914446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latin typeface="Bebas Neue" charset="0"/>
                    <a:ea typeface="Bebas Neue" charset="0"/>
                    <a:cs typeface="Bebas Neue" charset="0"/>
                  </a:rPr>
                  <a:t>01</a:t>
                </a:r>
              </a:p>
            </p:txBody>
          </p:sp>
        </p:grp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7D27D9DD-E9A5-4582-AE6C-29097FFD39AD}"/>
                </a:ext>
              </a:extLst>
            </p:cNvPr>
            <p:cNvSpPr/>
            <p:nvPr/>
          </p:nvSpPr>
          <p:spPr bwMode="auto">
            <a:xfrm rot="18900000">
              <a:off x="4313876" y="4051709"/>
              <a:ext cx="1189799" cy="645505"/>
            </a:xfrm>
            <a:custGeom>
              <a:avLst/>
              <a:gdLst>
                <a:gd name="T0" fmla="*/ 264 w 529"/>
                <a:gd name="T1" fmla="*/ 0 h 287"/>
                <a:gd name="T2" fmla="*/ 0 w 529"/>
                <a:gd name="T3" fmla="*/ 287 h 287"/>
                <a:gd name="T4" fmla="*/ 264 w 529"/>
                <a:gd name="T5" fmla="*/ 287 h 287"/>
                <a:gd name="T6" fmla="*/ 529 w 529"/>
                <a:gd name="T7" fmla="*/ 287 h 287"/>
                <a:gd name="T8" fmla="*/ 264 w 529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287">
                  <a:moveTo>
                    <a:pt x="264" y="0"/>
                  </a:moveTo>
                  <a:lnTo>
                    <a:pt x="0" y="287"/>
                  </a:lnTo>
                  <a:lnTo>
                    <a:pt x="264" y="287"/>
                  </a:lnTo>
                  <a:lnTo>
                    <a:pt x="529" y="287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11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182880" rIns="91440" bIns="45720" numCol="1" anchor="ctr" anchorCtr="0" compatLnSpc="1"/>
            <a:lstStyle/>
            <a:p>
              <a:pPr algn="ctr" defTabSz="914446">
                <a:defRPr/>
              </a:pPr>
              <a:r>
                <a:rPr lang="en-US" sz="2400" b="1" dirty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04</a:t>
              </a:r>
            </a:p>
          </p:txBody>
        </p:sp>
      </p:grpSp>
      <p:sp>
        <p:nvSpPr>
          <p:cNvPr id="21" name="Rectangle 22">
            <a:extLst>
              <a:ext uri="{FF2B5EF4-FFF2-40B4-BE49-F238E27FC236}">
                <a16:creationId xmlns="" xmlns:a16="http://schemas.microsoft.com/office/drawing/2014/main" id="{747FAA53-A949-40D3-83B7-B575E659D1D6}"/>
              </a:ext>
            </a:extLst>
          </p:cNvPr>
          <p:cNvSpPr/>
          <p:nvPr/>
        </p:nvSpPr>
        <p:spPr>
          <a:xfrm>
            <a:off x="5241125" y="4400605"/>
            <a:ext cx="249536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46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Bebas Neue" charset="0"/>
              </a:rPr>
              <a:t>Step 02</a:t>
            </a:r>
          </a:p>
          <a:p>
            <a:pPr>
              <a:lnSpc>
                <a:spcPts val="18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="" xmlns:a16="http://schemas.microsoft.com/office/drawing/2014/main" id="{EF783B3B-30C5-488A-A0FE-D56893FEA363}"/>
              </a:ext>
            </a:extLst>
          </p:cNvPr>
          <p:cNvSpPr/>
          <p:nvPr/>
        </p:nvSpPr>
        <p:spPr>
          <a:xfrm>
            <a:off x="5241125" y="2426025"/>
            <a:ext cx="249536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46"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Bebas Neue" charset="0"/>
              </a:rPr>
              <a:t>Step 01</a:t>
            </a:r>
          </a:p>
          <a:p>
            <a:pPr>
              <a:lnSpc>
                <a:spcPts val="18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082EB16E-4337-473D-B7E3-4BA48D7EF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9507">
            <a:off x="7031956" y="117560"/>
            <a:ext cx="4847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2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5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5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8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0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8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0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1" grpId="0"/>
          <p:bldP spid="2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04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明年工作计划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D5071498-053C-48D9-924A-914D266EA321}"/>
              </a:ext>
            </a:extLst>
          </p:cNvPr>
          <p:cNvGrpSpPr/>
          <p:nvPr/>
        </p:nvGrpSpPr>
        <p:grpSpPr>
          <a:xfrm>
            <a:off x="1304925" y="1866900"/>
            <a:ext cx="9623425" cy="4085362"/>
            <a:chOff x="1304925" y="1866900"/>
            <a:chExt cx="9623425" cy="4085362"/>
          </a:xfrm>
        </p:grpSpPr>
        <p:sp>
          <p:nvSpPr>
            <p:cNvPr id="8" name="Shape 727">
              <a:extLst>
                <a:ext uri="{FF2B5EF4-FFF2-40B4-BE49-F238E27FC236}">
                  <a16:creationId xmlns="" xmlns:a16="http://schemas.microsoft.com/office/drawing/2014/main" id="{496839CD-BDEE-4CD3-AF3B-B28140C546CE}"/>
                </a:ext>
              </a:extLst>
            </p:cNvPr>
            <p:cNvSpPr/>
            <p:nvPr/>
          </p:nvSpPr>
          <p:spPr>
            <a:xfrm>
              <a:off x="5040313" y="1870075"/>
              <a:ext cx="1335087" cy="157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18505" y="14572"/>
                  </a:moveTo>
                  <a:cubicBezTo>
                    <a:pt x="18974" y="14572"/>
                    <a:pt x="19549" y="14855"/>
                    <a:pt x="19783" y="15202"/>
                  </a:cubicBezTo>
                  <a:lnTo>
                    <a:pt x="21307" y="17456"/>
                  </a:lnTo>
                  <a:cubicBezTo>
                    <a:pt x="21541" y="17802"/>
                    <a:pt x="21541" y="18369"/>
                    <a:pt x="21307" y="18716"/>
                  </a:cubicBezTo>
                  <a:lnTo>
                    <a:pt x="19783" y="20970"/>
                  </a:lnTo>
                  <a:cubicBezTo>
                    <a:pt x="19549" y="21317"/>
                    <a:pt x="18974" y="21600"/>
                    <a:pt x="18505" y="21600"/>
                  </a:cubicBezTo>
                  <a:lnTo>
                    <a:pt x="15458" y="21600"/>
                  </a:lnTo>
                  <a:cubicBezTo>
                    <a:pt x="14989" y="21600"/>
                    <a:pt x="14414" y="21317"/>
                    <a:pt x="14180" y="20970"/>
                  </a:cubicBezTo>
                  <a:lnTo>
                    <a:pt x="12656" y="18716"/>
                  </a:lnTo>
                  <a:cubicBezTo>
                    <a:pt x="12422" y="18369"/>
                    <a:pt x="12422" y="17802"/>
                    <a:pt x="12656" y="17456"/>
                  </a:cubicBezTo>
                  <a:lnTo>
                    <a:pt x="13507" y="16198"/>
                  </a:lnTo>
                  <a:cubicBezTo>
                    <a:pt x="13741" y="15852"/>
                    <a:pt x="13741" y="15285"/>
                    <a:pt x="13506" y="14939"/>
                  </a:cubicBezTo>
                  <a:lnTo>
                    <a:pt x="13336" y="14686"/>
                  </a:lnTo>
                  <a:cubicBezTo>
                    <a:pt x="13102" y="14340"/>
                    <a:pt x="12527" y="14056"/>
                    <a:pt x="12059" y="14056"/>
                  </a:cubicBezTo>
                  <a:lnTo>
                    <a:pt x="5352" y="14056"/>
                  </a:lnTo>
                  <a:cubicBezTo>
                    <a:pt x="4884" y="14056"/>
                    <a:pt x="4309" y="13773"/>
                    <a:pt x="4075" y="13426"/>
                  </a:cubicBezTo>
                  <a:lnTo>
                    <a:pt x="175" y="7658"/>
                  </a:lnTo>
                  <a:cubicBezTo>
                    <a:pt x="-59" y="7312"/>
                    <a:pt x="-59" y="6745"/>
                    <a:pt x="175" y="6398"/>
                  </a:cubicBezTo>
                  <a:lnTo>
                    <a:pt x="4075" y="630"/>
                  </a:lnTo>
                  <a:cubicBezTo>
                    <a:pt x="4309" y="283"/>
                    <a:pt x="4884" y="0"/>
                    <a:pt x="5352" y="0"/>
                  </a:cubicBezTo>
                  <a:lnTo>
                    <a:pt x="13151" y="0"/>
                  </a:lnTo>
                  <a:cubicBezTo>
                    <a:pt x="13619" y="0"/>
                    <a:pt x="14194" y="283"/>
                    <a:pt x="14429" y="630"/>
                  </a:cubicBezTo>
                  <a:lnTo>
                    <a:pt x="18328" y="6398"/>
                  </a:lnTo>
                  <a:cubicBezTo>
                    <a:pt x="18562" y="6745"/>
                    <a:pt x="18562" y="7312"/>
                    <a:pt x="18328" y="7658"/>
                  </a:cubicBezTo>
                  <a:lnTo>
                    <a:pt x="14975" y="12618"/>
                  </a:lnTo>
                  <a:cubicBezTo>
                    <a:pt x="14741" y="12965"/>
                    <a:pt x="14741" y="13532"/>
                    <a:pt x="14975" y="13878"/>
                  </a:cubicBezTo>
                  <a:lnTo>
                    <a:pt x="15018" y="13942"/>
                  </a:lnTo>
                  <a:cubicBezTo>
                    <a:pt x="15252" y="14288"/>
                    <a:pt x="15827" y="14572"/>
                    <a:pt x="16295" y="14572"/>
                  </a:cubicBezTo>
                  <a:cubicBezTo>
                    <a:pt x="16295" y="14572"/>
                    <a:pt x="18505" y="14572"/>
                    <a:pt x="18505" y="14572"/>
                  </a:cubicBezTo>
                  <a:close/>
                </a:path>
              </a:pathLst>
            </a:custGeom>
            <a:solidFill>
              <a:srgbClr val="4D447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" name="Shape 728">
              <a:extLst>
                <a:ext uri="{FF2B5EF4-FFF2-40B4-BE49-F238E27FC236}">
                  <a16:creationId xmlns="" xmlns:a16="http://schemas.microsoft.com/office/drawing/2014/main" id="{AC8C1F1C-F8E0-4C9D-81C2-19DE797B2D1C}"/>
                </a:ext>
              </a:extLst>
            </p:cNvPr>
            <p:cNvSpPr/>
            <p:nvPr/>
          </p:nvSpPr>
          <p:spPr>
            <a:xfrm>
              <a:off x="4037013" y="3006725"/>
              <a:ext cx="1790700" cy="1022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16064" y="6078"/>
                  </a:moveTo>
                  <a:cubicBezTo>
                    <a:pt x="16238" y="5546"/>
                    <a:pt x="16667" y="5110"/>
                    <a:pt x="17017" y="5110"/>
                  </a:cubicBezTo>
                  <a:lnTo>
                    <a:pt x="19291" y="5110"/>
                  </a:lnTo>
                  <a:cubicBezTo>
                    <a:pt x="19640" y="5110"/>
                    <a:pt x="20069" y="5546"/>
                    <a:pt x="20244" y="6078"/>
                  </a:cubicBezTo>
                  <a:lnTo>
                    <a:pt x="21381" y="9542"/>
                  </a:lnTo>
                  <a:cubicBezTo>
                    <a:pt x="21556" y="10075"/>
                    <a:pt x="21556" y="10946"/>
                    <a:pt x="21381" y="11478"/>
                  </a:cubicBezTo>
                  <a:lnTo>
                    <a:pt x="20244" y="14942"/>
                  </a:lnTo>
                  <a:cubicBezTo>
                    <a:pt x="20069" y="15474"/>
                    <a:pt x="19640" y="15910"/>
                    <a:pt x="19291" y="15910"/>
                  </a:cubicBezTo>
                  <a:lnTo>
                    <a:pt x="17017" y="15910"/>
                  </a:lnTo>
                  <a:cubicBezTo>
                    <a:pt x="16667" y="15910"/>
                    <a:pt x="16238" y="15474"/>
                    <a:pt x="16064" y="14942"/>
                  </a:cubicBezTo>
                  <a:lnTo>
                    <a:pt x="15429" y="13010"/>
                  </a:lnTo>
                  <a:cubicBezTo>
                    <a:pt x="15254" y="12477"/>
                    <a:pt x="14825" y="12042"/>
                    <a:pt x="14476" y="12042"/>
                  </a:cubicBezTo>
                  <a:lnTo>
                    <a:pt x="14221" y="12042"/>
                  </a:lnTo>
                  <a:cubicBezTo>
                    <a:pt x="13872" y="12042"/>
                    <a:pt x="13443" y="12477"/>
                    <a:pt x="13268" y="13010"/>
                  </a:cubicBezTo>
                  <a:lnTo>
                    <a:pt x="10766" y="20632"/>
                  </a:lnTo>
                  <a:cubicBezTo>
                    <a:pt x="10591" y="21164"/>
                    <a:pt x="10162" y="21600"/>
                    <a:pt x="9813" y="21600"/>
                  </a:cubicBezTo>
                  <a:lnTo>
                    <a:pt x="3994" y="21600"/>
                  </a:lnTo>
                  <a:cubicBezTo>
                    <a:pt x="3644" y="21600"/>
                    <a:pt x="3215" y="21164"/>
                    <a:pt x="3040" y="20632"/>
                  </a:cubicBezTo>
                  <a:lnTo>
                    <a:pt x="131" y="11768"/>
                  </a:lnTo>
                  <a:cubicBezTo>
                    <a:pt x="-44" y="11235"/>
                    <a:pt x="-44" y="10364"/>
                    <a:pt x="131" y="9832"/>
                  </a:cubicBezTo>
                  <a:lnTo>
                    <a:pt x="3040" y="968"/>
                  </a:lnTo>
                  <a:cubicBezTo>
                    <a:pt x="3215" y="436"/>
                    <a:pt x="3644" y="0"/>
                    <a:pt x="3994" y="0"/>
                  </a:cubicBezTo>
                  <a:lnTo>
                    <a:pt x="9813" y="0"/>
                  </a:lnTo>
                  <a:cubicBezTo>
                    <a:pt x="10162" y="0"/>
                    <a:pt x="10591" y="436"/>
                    <a:pt x="10766" y="968"/>
                  </a:cubicBezTo>
                  <a:lnTo>
                    <a:pt x="13268" y="8590"/>
                  </a:lnTo>
                  <a:cubicBezTo>
                    <a:pt x="13443" y="9123"/>
                    <a:pt x="13872" y="9558"/>
                    <a:pt x="14221" y="9558"/>
                  </a:cubicBezTo>
                  <a:lnTo>
                    <a:pt x="14286" y="9558"/>
                  </a:lnTo>
                  <a:cubicBezTo>
                    <a:pt x="14635" y="9558"/>
                    <a:pt x="15064" y="9123"/>
                    <a:pt x="15239" y="8590"/>
                  </a:cubicBezTo>
                  <a:cubicBezTo>
                    <a:pt x="15239" y="8590"/>
                    <a:pt x="16064" y="6078"/>
                    <a:pt x="16064" y="6078"/>
                  </a:cubicBezTo>
                  <a:close/>
                </a:path>
              </a:pathLst>
            </a:custGeom>
            <a:solidFill>
              <a:srgbClr val="D6508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" name="Shape 729">
              <a:extLst>
                <a:ext uri="{FF2B5EF4-FFF2-40B4-BE49-F238E27FC236}">
                  <a16:creationId xmlns="" xmlns:a16="http://schemas.microsoft.com/office/drawing/2014/main" id="{66A47CFA-2046-4860-B0F0-55C971720B96}"/>
                </a:ext>
              </a:extLst>
            </p:cNvPr>
            <p:cNvSpPr/>
            <p:nvPr/>
          </p:nvSpPr>
          <p:spPr>
            <a:xfrm>
              <a:off x="4522788" y="3878263"/>
              <a:ext cx="1309687" cy="1584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12495" y="4108"/>
                  </a:moveTo>
                  <a:cubicBezTo>
                    <a:pt x="12257" y="3765"/>
                    <a:pt x="12257" y="3203"/>
                    <a:pt x="12495" y="2859"/>
                  </a:cubicBezTo>
                  <a:lnTo>
                    <a:pt x="14046" y="624"/>
                  </a:lnTo>
                  <a:cubicBezTo>
                    <a:pt x="14285" y="281"/>
                    <a:pt x="14870" y="0"/>
                    <a:pt x="15347" y="0"/>
                  </a:cubicBezTo>
                  <a:lnTo>
                    <a:pt x="18450" y="0"/>
                  </a:lnTo>
                  <a:cubicBezTo>
                    <a:pt x="18927" y="0"/>
                    <a:pt x="19512" y="281"/>
                    <a:pt x="19750" y="624"/>
                  </a:cubicBezTo>
                  <a:lnTo>
                    <a:pt x="21302" y="2859"/>
                  </a:lnTo>
                  <a:cubicBezTo>
                    <a:pt x="21540" y="3203"/>
                    <a:pt x="21540" y="3765"/>
                    <a:pt x="21302" y="4108"/>
                  </a:cubicBezTo>
                  <a:lnTo>
                    <a:pt x="19750" y="6343"/>
                  </a:lnTo>
                  <a:cubicBezTo>
                    <a:pt x="19512" y="6686"/>
                    <a:pt x="18927" y="6967"/>
                    <a:pt x="18450" y="6967"/>
                  </a:cubicBezTo>
                  <a:lnTo>
                    <a:pt x="16719" y="6967"/>
                  </a:lnTo>
                  <a:cubicBezTo>
                    <a:pt x="16242" y="6967"/>
                    <a:pt x="15657" y="7248"/>
                    <a:pt x="15418" y="7592"/>
                  </a:cubicBezTo>
                  <a:lnTo>
                    <a:pt x="15245" y="7842"/>
                  </a:lnTo>
                  <a:cubicBezTo>
                    <a:pt x="15006" y="8185"/>
                    <a:pt x="15006" y="8747"/>
                    <a:pt x="15245" y="9091"/>
                  </a:cubicBezTo>
                  <a:lnTo>
                    <a:pt x="18658" y="14008"/>
                  </a:lnTo>
                  <a:cubicBezTo>
                    <a:pt x="18897" y="14352"/>
                    <a:pt x="18897" y="14914"/>
                    <a:pt x="18658" y="15257"/>
                  </a:cubicBezTo>
                  <a:lnTo>
                    <a:pt x="14689" y="20976"/>
                  </a:lnTo>
                  <a:cubicBezTo>
                    <a:pt x="14450" y="21319"/>
                    <a:pt x="13865" y="21600"/>
                    <a:pt x="13388" y="21600"/>
                  </a:cubicBezTo>
                  <a:lnTo>
                    <a:pt x="5449" y="21600"/>
                  </a:lnTo>
                  <a:cubicBezTo>
                    <a:pt x="4972" y="21600"/>
                    <a:pt x="4387" y="21319"/>
                    <a:pt x="4148" y="20975"/>
                  </a:cubicBezTo>
                  <a:lnTo>
                    <a:pt x="178" y="15257"/>
                  </a:lnTo>
                  <a:cubicBezTo>
                    <a:pt x="-60" y="14914"/>
                    <a:pt x="-60" y="14352"/>
                    <a:pt x="178" y="14008"/>
                  </a:cubicBezTo>
                  <a:lnTo>
                    <a:pt x="4148" y="8290"/>
                  </a:lnTo>
                  <a:cubicBezTo>
                    <a:pt x="4387" y="7946"/>
                    <a:pt x="4972" y="7665"/>
                    <a:pt x="5449" y="7665"/>
                  </a:cubicBezTo>
                  <a:lnTo>
                    <a:pt x="12276" y="7665"/>
                  </a:lnTo>
                  <a:cubicBezTo>
                    <a:pt x="12753" y="7665"/>
                    <a:pt x="13338" y="7384"/>
                    <a:pt x="13576" y="7041"/>
                  </a:cubicBezTo>
                  <a:lnTo>
                    <a:pt x="13620" y="6978"/>
                  </a:lnTo>
                  <a:cubicBezTo>
                    <a:pt x="13859" y="6634"/>
                    <a:pt x="13859" y="6072"/>
                    <a:pt x="13620" y="5729"/>
                  </a:cubicBezTo>
                  <a:cubicBezTo>
                    <a:pt x="13620" y="5729"/>
                    <a:pt x="12495" y="4108"/>
                    <a:pt x="12495" y="4108"/>
                  </a:cubicBezTo>
                  <a:close/>
                </a:path>
              </a:pathLst>
            </a:custGeom>
            <a:solidFill>
              <a:srgbClr val="21155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" name="Shape 730">
              <a:extLst>
                <a:ext uri="{FF2B5EF4-FFF2-40B4-BE49-F238E27FC236}">
                  <a16:creationId xmlns="" xmlns:a16="http://schemas.microsoft.com/office/drawing/2014/main" id="{69746204-593F-4B8D-9EA2-0386058907BB}"/>
                </a:ext>
              </a:extLst>
            </p:cNvPr>
            <p:cNvSpPr/>
            <p:nvPr/>
          </p:nvSpPr>
          <p:spPr>
            <a:xfrm>
              <a:off x="5818188" y="4197350"/>
              <a:ext cx="1335087" cy="157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976" y="7028"/>
                  </a:moveTo>
                  <a:cubicBezTo>
                    <a:pt x="2508" y="7028"/>
                    <a:pt x="1933" y="6745"/>
                    <a:pt x="1699" y="6398"/>
                  </a:cubicBezTo>
                  <a:lnTo>
                    <a:pt x="175" y="4144"/>
                  </a:lnTo>
                  <a:cubicBezTo>
                    <a:pt x="-59" y="3797"/>
                    <a:pt x="-59" y="3231"/>
                    <a:pt x="175" y="2884"/>
                  </a:cubicBezTo>
                  <a:lnTo>
                    <a:pt x="1699" y="630"/>
                  </a:lnTo>
                  <a:cubicBezTo>
                    <a:pt x="1933" y="283"/>
                    <a:pt x="2508" y="0"/>
                    <a:pt x="2977" y="0"/>
                  </a:cubicBezTo>
                  <a:lnTo>
                    <a:pt x="6024" y="0"/>
                  </a:lnTo>
                  <a:cubicBezTo>
                    <a:pt x="6493" y="0"/>
                    <a:pt x="7068" y="283"/>
                    <a:pt x="7302" y="630"/>
                  </a:cubicBezTo>
                  <a:lnTo>
                    <a:pt x="8826" y="2884"/>
                  </a:lnTo>
                  <a:cubicBezTo>
                    <a:pt x="9060" y="3230"/>
                    <a:pt x="9060" y="3797"/>
                    <a:pt x="8826" y="4144"/>
                  </a:cubicBezTo>
                  <a:lnTo>
                    <a:pt x="7975" y="5402"/>
                  </a:lnTo>
                  <a:cubicBezTo>
                    <a:pt x="7741" y="5748"/>
                    <a:pt x="7741" y="6315"/>
                    <a:pt x="7976" y="6661"/>
                  </a:cubicBezTo>
                  <a:lnTo>
                    <a:pt x="8146" y="6914"/>
                  </a:lnTo>
                  <a:cubicBezTo>
                    <a:pt x="8380" y="7260"/>
                    <a:pt x="8955" y="7544"/>
                    <a:pt x="9424" y="7544"/>
                  </a:cubicBezTo>
                  <a:lnTo>
                    <a:pt x="16130" y="7544"/>
                  </a:lnTo>
                  <a:cubicBezTo>
                    <a:pt x="16598" y="7544"/>
                    <a:pt x="17173" y="7827"/>
                    <a:pt x="17407" y="8174"/>
                  </a:cubicBezTo>
                  <a:lnTo>
                    <a:pt x="21307" y="13942"/>
                  </a:lnTo>
                  <a:cubicBezTo>
                    <a:pt x="21541" y="14288"/>
                    <a:pt x="21541" y="14855"/>
                    <a:pt x="21307" y="15202"/>
                  </a:cubicBezTo>
                  <a:lnTo>
                    <a:pt x="17407" y="20970"/>
                  </a:lnTo>
                  <a:cubicBezTo>
                    <a:pt x="17173" y="21317"/>
                    <a:pt x="16598" y="21600"/>
                    <a:pt x="16130" y="21600"/>
                  </a:cubicBezTo>
                  <a:lnTo>
                    <a:pt x="8331" y="21600"/>
                  </a:lnTo>
                  <a:cubicBezTo>
                    <a:pt x="7863" y="21600"/>
                    <a:pt x="7288" y="21317"/>
                    <a:pt x="7054" y="20970"/>
                  </a:cubicBezTo>
                  <a:lnTo>
                    <a:pt x="3154" y="15202"/>
                  </a:lnTo>
                  <a:cubicBezTo>
                    <a:pt x="2920" y="14855"/>
                    <a:pt x="2920" y="14288"/>
                    <a:pt x="3154" y="13942"/>
                  </a:cubicBezTo>
                  <a:lnTo>
                    <a:pt x="6507" y="8982"/>
                  </a:lnTo>
                  <a:cubicBezTo>
                    <a:pt x="6742" y="8635"/>
                    <a:pt x="6742" y="8068"/>
                    <a:pt x="6507" y="7722"/>
                  </a:cubicBezTo>
                  <a:lnTo>
                    <a:pt x="6464" y="7658"/>
                  </a:lnTo>
                  <a:cubicBezTo>
                    <a:pt x="6230" y="7312"/>
                    <a:pt x="5655" y="7028"/>
                    <a:pt x="5187" y="7028"/>
                  </a:cubicBezTo>
                  <a:cubicBezTo>
                    <a:pt x="5187" y="7028"/>
                    <a:pt x="2976" y="7028"/>
                    <a:pt x="2976" y="7028"/>
                  </a:cubicBezTo>
                  <a:close/>
                </a:path>
              </a:pathLst>
            </a:custGeom>
            <a:solidFill>
              <a:srgbClr val="631F7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" name="Shape 731">
              <a:extLst>
                <a:ext uri="{FF2B5EF4-FFF2-40B4-BE49-F238E27FC236}">
                  <a16:creationId xmlns="" xmlns:a16="http://schemas.microsoft.com/office/drawing/2014/main" id="{B46797BC-045F-442C-A3BA-3FEA0731CE91}"/>
                </a:ext>
              </a:extLst>
            </p:cNvPr>
            <p:cNvSpPr/>
            <p:nvPr/>
          </p:nvSpPr>
          <p:spPr>
            <a:xfrm>
              <a:off x="6364288" y="3611563"/>
              <a:ext cx="1790700" cy="1022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5448" y="15522"/>
                  </a:moveTo>
                  <a:cubicBezTo>
                    <a:pt x="5274" y="16055"/>
                    <a:pt x="4845" y="16490"/>
                    <a:pt x="4495" y="16490"/>
                  </a:cubicBezTo>
                  <a:lnTo>
                    <a:pt x="2221" y="16490"/>
                  </a:lnTo>
                  <a:cubicBezTo>
                    <a:pt x="1871" y="16490"/>
                    <a:pt x="1443" y="16054"/>
                    <a:pt x="1268" y="15522"/>
                  </a:cubicBezTo>
                  <a:lnTo>
                    <a:pt x="131" y="12058"/>
                  </a:lnTo>
                  <a:cubicBezTo>
                    <a:pt x="-44" y="11526"/>
                    <a:pt x="-44" y="10655"/>
                    <a:pt x="131" y="10122"/>
                  </a:cubicBezTo>
                  <a:lnTo>
                    <a:pt x="1268" y="6658"/>
                  </a:lnTo>
                  <a:cubicBezTo>
                    <a:pt x="1443" y="6126"/>
                    <a:pt x="1872" y="5690"/>
                    <a:pt x="2221" y="5690"/>
                  </a:cubicBezTo>
                  <a:lnTo>
                    <a:pt x="4495" y="5690"/>
                  </a:lnTo>
                  <a:cubicBezTo>
                    <a:pt x="4845" y="5690"/>
                    <a:pt x="5273" y="6126"/>
                    <a:pt x="5448" y="6658"/>
                  </a:cubicBezTo>
                  <a:lnTo>
                    <a:pt x="6083" y="8591"/>
                  </a:lnTo>
                  <a:cubicBezTo>
                    <a:pt x="6258" y="9123"/>
                    <a:pt x="6686" y="9559"/>
                    <a:pt x="7036" y="9558"/>
                  </a:cubicBezTo>
                  <a:lnTo>
                    <a:pt x="7291" y="9558"/>
                  </a:lnTo>
                  <a:cubicBezTo>
                    <a:pt x="7640" y="9558"/>
                    <a:pt x="8069" y="9123"/>
                    <a:pt x="8244" y="8590"/>
                  </a:cubicBezTo>
                  <a:lnTo>
                    <a:pt x="10746" y="968"/>
                  </a:lnTo>
                  <a:cubicBezTo>
                    <a:pt x="10921" y="436"/>
                    <a:pt x="11350" y="0"/>
                    <a:pt x="11699" y="0"/>
                  </a:cubicBezTo>
                  <a:lnTo>
                    <a:pt x="17518" y="0"/>
                  </a:lnTo>
                  <a:cubicBezTo>
                    <a:pt x="17868" y="0"/>
                    <a:pt x="18297" y="436"/>
                    <a:pt x="18472" y="968"/>
                  </a:cubicBezTo>
                  <a:lnTo>
                    <a:pt x="21381" y="9832"/>
                  </a:lnTo>
                  <a:cubicBezTo>
                    <a:pt x="21556" y="10365"/>
                    <a:pt x="21556" y="11236"/>
                    <a:pt x="21381" y="11768"/>
                  </a:cubicBezTo>
                  <a:lnTo>
                    <a:pt x="18472" y="20632"/>
                  </a:lnTo>
                  <a:cubicBezTo>
                    <a:pt x="18297" y="21164"/>
                    <a:pt x="17868" y="21600"/>
                    <a:pt x="17518" y="21600"/>
                  </a:cubicBezTo>
                  <a:lnTo>
                    <a:pt x="11699" y="21600"/>
                  </a:lnTo>
                  <a:cubicBezTo>
                    <a:pt x="11350" y="21600"/>
                    <a:pt x="10921" y="21164"/>
                    <a:pt x="10746" y="20632"/>
                  </a:cubicBezTo>
                  <a:lnTo>
                    <a:pt x="8244" y="13010"/>
                  </a:lnTo>
                  <a:cubicBezTo>
                    <a:pt x="8069" y="12477"/>
                    <a:pt x="7640" y="12042"/>
                    <a:pt x="7290" y="12042"/>
                  </a:cubicBezTo>
                  <a:lnTo>
                    <a:pt x="7226" y="12042"/>
                  </a:lnTo>
                  <a:cubicBezTo>
                    <a:pt x="6877" y="12042"/>
                    <a:pt x="6448" y="12477"/>
                    <a:pt x="6273" y="13010"/>
                  </a:cubicBezTo>
                  <a:cubicBezTo>
                    <a:pt x="6273" y="13010"/>
                    <a:pt x="5448" y="15522"/>
                    <a:pt x="5448" y="15522"/>
                  </a:cubicBezTo>
                  <a:close/>
                </a:path>
              </a:pathLst>
            </a:custGeom>
            <a:solidFill>
              <a:srgbClr val="D6508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" name="Shape 732">
              <a:extLst>
                <a:ext uri="{FF2B5EF4-FFF2-40B4-BE49-F238E27FC236}">
                  <a16:creationId xmlns="" xmlns:a16="http://schemas.microsoft.com/office/drawing/2014/main" id="{674065E7-0C2E-41F0-8AA3-8BE320635223}"/>
                </a:ext>
              </a:extLst>
            </p:cNvPr>
            <p:cNvSpPr/>
            <p:nvPr/>
          </p:nvSpPr>
          <p:spPr>
            <a:xfrm>
              <a:off x="6364288" y="2174875"/>
              <a:ext cx="1311275" cy="1585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8985" y="17492"/>
                  </a:moveTo>
                  <a:cubicBezTo>
                    <a:pt x="9223" y="17835"/>
                    <a:pt x="9223" y="18397"/>
                    <a:pt x="8985" y="18741"/>
                  </a:cubicBezTo>
                  <a:lnTo>
                    <a:pt x="7433" y="20976"/>
                  </a:lnTo>
                  <a:cubicBezTo>
                    <a:pt x="7195" y="21319"/>
                    <a:pt x="6610" y="21600"/>
                    <a:pt x="6133" y="21600"/>
                  </a:cubicBezTo>
                  <a:lnTo>
                    <a:pt x="3030" y="21600"/>
                  </a:lnTo>
                  <a:cubicBezTo>
                    <a:pt x="2553" y="21600"/>
                    <a:pt x="1968" y="21319"/>
                    <a:pt x="1730" y="20976"/>
                  </a:cubicBezTo>
                  <a:lnTo>
                    <a:pt x="178" y="18741"/>
                  </a:lnTo>
                  <a:cubicBezTo>
                    <a:pt x="-60" y="18397"/>
                    <a:pt x="-60" y="17835"/>
                    <a:pt x="178" y="17492"/>
                  </a:cubicBezTo>
                  <a:lnTo>
                    <a:pt x="1730" y="15257"/>
                  </a:lnTo>
                  <a:cubicBezTo>
                    <a:pt x="1968" y="14914"/>
                    <a:pt x="2553" y="14633"/>
                    <a:pt x="3030" y="14633"/>
                  </a:cubicBezTo>
                  <a:lnTo>
                    <a:pt x="4761" y="14633"/>
                  </a:lnTo>
                  <a:cubicBezTo>
                    <a:pt x="5238" y="14633"/>
                    <a:pt x="5823" y="14352"/>
                    <a:pt x="6062" y="14008"/>
                  </a:cubicBezTo>
                  <a:lnTo>
                    <a:pt x="6235" y="13758"/>
                  </a:lnTo>
                  <a:cubicBezTo>
                    <a:pt x="6474" y="13415"/>
                    <a:pt x="6474" y="12853"/>
                    <a:pt x="6235" y="12509"/>
                  </a:cubicBezTo>
                  <a:lnTo>
                    <a:pt x="2822" y="7592"/>
                  </a:lnTo>
                  <a:cubicBezTo>
                    <a:pt x="2583" y="7248"/>
                    <a:pt x="2583" y="6686"/>
                    <a:pt x="2822" y="6343"/>
                  </a:cubicBezTo>
                  <a:lnTo>
                    <a:pt x="6791" y="624"/>
                  </a:lnTo>
                  <a:cubicBezTo>
                    <a:pt x="7030" y="281"/>
                    <a:pt x="7615" y="0"/>
                    <a:pt x="8092" y="0"/>
                  </a:cubicBezTo>
                  <a:lnTo>
                    <a:pt x="16032" y="0"/>
                  </a:lnTo>
                  <a:cubicBezTo>
                    <a:pt x="16508" y="0"/>
                    <a:pt x="17094" y="281"/>
                    <a:pt x="17332" y="625"/>
                  </a:cubicBezTo>
                  <a:lnTo>
                    <a:pt x="21302" y="6343"/>
                  </a:lnTo>
                  <a:cubicBezTo>
                    <a:pt x="21540" y="6686"/>
                    <a:pt x="21540" y="7248"/>
                    <a:pt x="21302" y="7592"/>
                  </a:cubicBezTo>
                  <a:lnTo>
                    <a:pt x="17332" y="13310"/>
                  </a:lnTo>
                  <a:cubicBezTo>
                    <a:pt x="17093" y="13654"/>
                    <a:pt x="16508" y="13935"/>
                    <a:pt x="16031" y="13935"/>
                  </a:cubicBezTo>
                  <a:lnTo>
                    <a:pt x="9204" y="13935"/>
                  </a:lnTo>
                  <a:cubicBezTo>
                    <a:pt x="8727" y="13935"/>
                    <a:pt x="8142" y="14216"/>
                    <a:pt x="7904" y="14559"/>
                  </a:cubicBezTo>
                  <a:lnTo>
                    <a:pt x="7860" y="14622"/>
                  </a:lnTo>
                  <a:cubicBezTo>
                    <a:pt x="7621" y="14966"/>
                    <a:pt x="7621" y="15528"/>
                    <a:pt x="7860" y="15871"/>
                  </a:cubicBezTo>
                  <a:cubicBezTo>
                    <a:pt x="7860" y="15871"/>
                    <a:pt x="8985" y="17492"/>
                    <a:pt x="8985" y="17492"/>
                  </a:cubicBezTo>
                  <a:close/>
                </a:path>
              </a:pathLst>
            </a:custGeom>
            <a:solidFill>
              <a:srgbClr val="21155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" name="Rectangle 25">
              <a:extLst>
                <a:ext uri="{FF2B5EF4-FFF2-40B4-BE49-F238E27FC236}">
                  <a16:creationId xmlns="" xmlns:a16="http://schemas.microsoft.com/office/drawing/2014/main" id="{63965F90-8E9E-4D7E-9819-C0BDA515E3EB}"/>
                </a:ext>
              </a:extLst>
            </p:cNvPr>
            <p:cNvSpPr/>
            <p:nvPr/>
          </p:nvSpPr>
          <p:spPr>
            <a:xfrm>
              <a:off x="6669029" y="250031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标题</a:t>
              </a:r>
              <a:endParaRPr lang="en-US" altLang="zh-CN" sz="2400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26">
              <a:extLst>
                <a:ext uri="{FF2B5EF4-FFF2-40B4-BE49-F238E27FC236}">
                  <a16:creationId xmlns="" xmlns:a16="http://schemas.microsoft.com/office/drawing/2014/main" id="{9874788A-4791-45DD-A2B4-715BCBB73A66}"/>
                </a:ext>
              </a:extLst>
            </p:cNvPr>
            <p:cNvSpPr/>
            <p:nvPr/>
          </p:nvSpPr>
          <p:spPr>
            <a:xfrm>
              <a:off x="7172266" y="386556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标题</a:t>
              </a:r>
              <a:endParaRPr lang="en-US" altLang="zh-CN" sz="2400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27">
              <a:extLst>
                <a:ext uri="{FF2B5EF4-FFF2-40B4-BE49-F238E27FC236}">
                  <a16:creationId xmlns="" xmlns:a16="http://schemas.microsoft.com/office/drawing/2014/main" id="{80FE68A0-2A99-4246-9EEF-617839F19F6E}"/>
                </a:ext>
              </a:extLst>
            </p:cNvPr>
            <p:cNvSpPr/>
            <p:nvPr/>
          </p:nvSpPr>
          <p:spPr>
            <a:xfrm>
              <a:off x="6192779" y="5011738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标题</a:t>
              </a:r>
              <a:endParaRPr lang="en-US" altLang="zh-CN" sz="2400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28">
              <a:extLst>
                <a:ext uri="{FF2B5EF4-FFF2-40B4-BE49-F238E27FC236}">
                  <a16:creationId xmlns="" xmlns:a16="http://schemas.microsoft.com/office/drawing/2014/main" id="{CE1FAE9E-5856-4940-801D-3C5F96F84B13}"/>
                </a:ext>
              </a:extLst>
            </p:cNvPr>
            <p:cNvSpPr/>
            <p:nvPr/>
          </p:nvSpPr>
          <p:spPr>
            <a:xfrm>
              <a:off x="4688623" y="470376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标题</a:t>
              </a:r>
              <a:endParaRPr lang="en-US" altLang="zh-CN" sz="2400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29">
              <a:extLst>
                <a:ext uri="{FF2B5EF4-FFF2-40B4-BE49-F238E27FC236}">
                  <a16:creationId xmlns="" xmlns:a16="http://schemas.microsoft.com/office/drawing/2014/main" id="{25850BCE-1BA4-46B6-A057-9CE7A68E1899}"/>
                </a:ext>
              </a:extLst>
            </p:cNvPr>
            <p:cNvSpPr/>
            <p:nvPr/>
          </p:nvSpPr>
          <p:spPr>
            <a:xfrm>
              <a:off x="4198879" y="328771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标题</a:t>
              </a:r>
              <a:endParaRPr lang="en-US" altLang="zh-CN" sz="2400" dirty="0">
                <a:solidFill>
                  <a:prstClr val="white"/>
                </a:solidFill>
              </a:endParaRPr>
            </a:p>
          </p:txBody>
        </p:sp>
        <p:sp>
          <p:nvSpPr>
            <p:cNvPr id="19" name="Rectangle 30">
              <a:extLst>
                <a:ext uri="{FF2B5EF4-FFF2-40B4-BE49-F238E27FC236}">
                  <a16:creationId xmlns="" xmlns:a16="http://schemas.microsoft.com/office/drawing/2014/main" id="{26523218-355E-4051-A245-0FE744D2EFD0}"/>
                </a:ext>
              </a:extLst>
            </p:cNvPr>
            <p:cNvSpPr/>
            <p:nvPr/>
          </p:nvSpPr>
          <p:spPr>
            <a:xfrm>
              <a:off x="5204558" y="2154238"/>
              <a:ext cx="8002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标题</a:t>
              </a:r>
              <a:endParaRPr lang="en-US" altLang="zh-CN" sz="2400" dirty="0">
                <a:solidFill>
                  <a:prstClr val="white"/>
                </a:solidFill>
              </a:endParaRPr>
            </a:p>
          </p:txBody>
        </p:sp>
        <p:sp>
          <p:nvSpPr>
            <p:cNvPr id="20" name="TextBox 31">
              <a:extLst>
                <a:ext uri="{FF2B5EF4-FFF2-40B4-BE49-F238E27FC236}">
                  <a16:creationId xmlns="" xmlns:a16="http://schemas.microsoft.com/office/drawing/2014/main" id="{E8CACF71-6354-4A7B-9199-D6676A596384}"/>
                </a:ext>
              </a:extLst>
            </p:cNvPr>
            <p:cNvSpPr txBox="1"/>
            <p:nvPr/>
          </p:nvSpPr>
          <p:spPr>
            <a:xfrm>
              <a:off x="5880100" y="3013075"/>
              <a:ext cx="447675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  <p:sp>
          <p:nvSpPr>
            <p:cNvPr id="21" name="TextBox 32">
              <a:extLst>
                <a:ext uri="{FF2B5EF4-FFF2-40B4-BE49-F238E27FC236}">
                  <a16:creationId xmlns="" xmlns:a16="http://schemas.microsoft.com/office/drawing/2014/main" id="{BF6E6ADC-C815-47D3-A58D-72942C91A49F}"/>
                </a:ext>
              </a:extLst>
            </p:cNvPr>
            <p:cNvSpPr txBox="1"/>
            <p:nvPr/>
          </p:nvSpPr>
          <p:spPr>
            <a:xfrm>
              <a:off x="6427788" y="3317875"/>
              <a:ext cx="4476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  <p:sp>
          <p:nvSpPr>
            <p:cNvPr id="22" name="TextBox 33">
              <a:extLst>
                <a:ext uri="{FF2B5EF4-FFF2-40B4-BE49-F238E27FC236}">
                  <a16:creationId xmlns="" xmlns:a16="http://schemas.microsoft.com/office/drawing/2014/main" id="{1D6E8341-FE56-4EEF-8326-7DBDDD5A68A7}"/>
                </a:ext>
              </a:extLst>
            </p:cNvPr>
            <p:cNvSpPr txBox="1"/>
            <p:nvPr/>
          </p:nvSpPr>
          <p:spPr>
            <a:xfrm>
              <a:off x="6427788" y="3938588"/>
              <a:ext cx="4476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  <p:sp>
          <p:nvSpPr>
            <p:cNvPr id="23" name="TextBox 34">
              <a:extLst>
                <a:ext uri="{FF2B5EF4-FFF2-40B4-BE49-F238E27FC236}">
                  <a16:creationId xmlns="" xmlns:a16="http://schemas.microsoft.com/office/drawing/2014/main" id="{83815154-5AC2-4E82-B53A-914CADB76E6C}"/>
                </a:ext>
              </a:extLst>
            </p:cNvPr>
            <p:cNvSpPr txBox="1"/>
            <p:nvPr/>
          </p:nvSpPr>
          <p:spPr>
            <a:xfrm>
              <a:off x="5872163" y="4264025"/>
              <a:ext cx="447675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04</a:t>
              </a:r>
            </a:p>
          </p:txBody>
        </p:sp>
        <p:sp>
          <p:nvSpPr>
            <p:cNvPr id="24" name="TextBox 35">
              <a:extLst>
                <a:ext uri="{FF2B5EF4-FFF2-40B4-BE49-F238E27FC236}">
                  <a16:creationId xmlns="" xmlns:a16="http://schemas.microsoft.com/office/drawing/2014/main" id="{C6228224-F2AF-4430-B6C9-DC26D7257AEB}"/>
                </a:ext>
              </a:extLst>
            </p:cNvPr>
            <p:cNvSpPr txBox="1"/>
            <p:nvPr/>
          </p:nvSpPr>
          <p:spPr>
            <a:xfrm>
              <a:off x="5334000" y="3938588"/>
              <a:ext cx="4476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05</a:t>
              </a:r>
            </a:p>
          </p:txBody>
        </p:sp>
        <p:sp>
          <p:nvSpPr>
            <p:cNvPr id="25" name="TextBox 36">
              <a:extLst>
                <a:ext uri="{FF2B5EF4-FFF2-40B4-BE49-F238E27FC236}">
                  <a16:creationId xmlns="" xmlns:a16="http://schemas.microsoft.com/office/drawing/2014/main" id="{BCBA1A5C-E85A-457C-941C-3538B8D2E214}"/>
                </a:ext>
              </a:extLst>
            </p:cNvPr>
            <p:cNvSpPr txBox="1"/>
            <p:nvPr/>
          </p:nvSpPr>
          <p:spPr>
            <a:xfrm>
              <a:off x="5324475" y="3324225"/>
              <a:ext cx="4476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06</a:t>
              </a:r>
            </a:p>
          </p:txBody>
        </p:sp>
        <p:sp>
          <p:nvSpPr>
            <p:cNvPr id="26" name="Rectangle 37">
              <a:extLst>
                <a:ext uri="{FF2B5EF4-FFF2-40B4-BE49-F238E27FC236}">
                  <a16:creationId xmlns="" xmlns:a16="http://schemas.microsoft.com/office/drawing/2014/main" id="{26DDB5BB-1C2A-4B3B-94C6-EB67F50DA346}"/>
                </a:ext>
              </a:extLst>
            </p:cNvPr>
            <p:cNvSpPr/>
            <p:nvPr/>
          </p:nvSpPr>
          <p:spPr>
            <a:xfrm>
              <a:off x="8316913" y="2233613"/>
              <a:ext cx="1984375" cy="7182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输入此处标题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言简意赅，简单描述即可，不必过于繁琐，注意版面的美观度。</a:t>
              </a:r>
            </a:p>
          </p:txBody>
        </p:sp>
        <p:sp>
          <p:nvSpPr>
            <p:cNvPr id="27" name="Rectangle 38">
              <a:extLst>
                <a:ext uri="{FF2B5EF4-FFF2-40B4-BE49-F238E27FC236}">
                  <a16:creationId xmlns="" xmlns:a16="http://schemas.microsoft.com/office/drawing/2014/main" id="{BA0D8BD7-73CF-42AC-A30E-28FB3C0F8613}"/>
                </a:ext>
              </a:extLst>
            </p:cNvPr>
            <p:cNvSpPr/>
            <p:nvPr/>
          </p:nvSpPr>
          <p:spPr>
            <a:xfrm>
              <a:off x="8943975" y="3897313"/>
              <a:ext cx="1984375" cy="7182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输入此处标题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言简意赅，简单描述即可，不必过于繁琐，注意版面的美观度。</a:t>
              </a:r>
            </a:p>
          </p:txBody>
        </p:sp>
        <p:sp>
          <p:nvSpPr>
            <p:cNvPr id="28" name="Rectangle 39">
              <a:extLst>
                <a:ext uri="{FF2B5EF4-FFF2-40B4-BE49-F238E27FC236}">
                  <a16:creationId xmlns="" xmlns:a16="http://schemas.microsoft.com/office/drawing/2014/main" id="{0FABEF69-C302-48B4-B713-3C18F4FAA59C}"/>
                </a:ext>
              </a:extLst>
            </p:cNvPr>
            <p:cNvSpPr/>
            <p:nvPr/>
          </p:nvSpPr>
          <p:spPr>
            <a:xfrm>
              <a:off x="7678738" y="5233988"/>
              <a:ext cx="1984375" cy="7182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输入此处标题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言简意赅，简单描述即可，不必过于繁琐，注意版面的美观度。</a:t>
              </a:r>
            </a:p>
          </p:txBody>
        </p:sp>
        <p:sp>
          <p:nvSpPr>
            <p:cNvPr id="29" name="Rectangle 40">
              <a:extLst>
                <a:ext uri="{FF2B5EF4-FFF2-40B4-BE49-F238E27FC236}">
                  <a16:creationId xmlns="" xmlns:a16="http://schemas.microsoft.com/office/drawing/2014/main" id="{4A39F1F8-12E7-4711-A586-E064BEEB9BF4}"/>
                </a:ext>
              </a:extLst>
            </p:cNvPr>
            <p:cNvSpPr/>
            <p:nvPr/>
          </p:nvSpPr>
          <p:spPr>
            <a:xfrm>
              <a:off x="1851025" y="4883150"/>
              <a:ext cx="1984375" cy="7182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输入此处标题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r">
                <a:lnSpc>
                  <a:spcPct val="13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言简意赅，简单描述即可，不必过于繁琐，注意版面的美观度。</a:t>
              </a:r>
            </a:p>
          </p:txBody>
        </p:sp>
        <p:sp>
          <p:nvSpPr>
            <p:cNvPr id="30" name="Rectangle 41">
              <a:extLst>
                <a:ext uri="{FF2B5EF4-FFF2-40B4-BE49-F238E27FC236}">
                  <a16:creationId xmlns="" xmlns:a16="http://schemas.microsoft.com/office/drawing/2014/main" id="{9F661394-E94D-451B-9906-A9413BB6DE34}"/>
                </a:ext>
              </a:extLst>
            </p:cNvPr>
            <p:cNvSpPr/>
            <p:nvPr/>
          </p:nvSpPr>
          <p:spPr>
            <a:xfrm>
              <a:off x="1304925" y="3186113"/>
              <a:ext cx="1982788" cy="7182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输入此处标题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r">
                <a:lnSpc>
                  <a:spcPct val="13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言简意赅，简单描述即可，不必过于繁琐，注意版面的美观度。</a:t>
              </a:r>
            </a:p>
          </p:txBody>
        </p:sp>
        <p:sp>
          <p:nvSpPr>
            <p:cNvPr id="31" name="Rectangle 42">
              <a:extLst>
                <a:ext uri="{FF2B5EF4-FFF2-40B4-BE49-F238E27FC236}">
                  <a16:creationId xmlns="" xmlns:a16="http://schemas.microsoft.com/office/drawing/2014/main" id="{1E04DD1B-E8E5-494A-8B51-382FC1DF6FEE}"/>
                </a:ext>
              </a:extLst>
            </p:cNvPr>
            <p:cNvSpPr/>
            <p:nvPr/>
          </p:nvSpPr>
          <p:spPr>
            <a:xfrm>
              <a:off x="2438400" y="1866900"/>
              <a:ext cx="1984375" cy="7182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输入此处标题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r">
                <a:lnSpc>
                  <a:spcPct val="13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言简意赅，简单描述即可，不必过于繁琐，注意版面的美观度。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875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crush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04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明年工作计划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9411359E-23BC-4CB2-890F-4D21D6CAB04C}"/>
              </a:ext>
            </a:extLst>
          </p:cNvPr>
          <p:cNvGrpSpPr/>
          <p:nvPr/>
        </p:nvGrpSpPr>
        <p:grpSpPr>
          <a:xfrm>
            <a:off x="6412434" y="1447800"/>
            <a:ext cx="4763968" cy="4306452"/>
            <a:chOff x="5964817" y="1221813"/>
            <a:chExt cx="5436545" cy="4914437"/>
          </a:xfrm>
        </p:grpSpPr>
        <p:sp>
          <p:nvSpPr>
            <p:cNvPr id="8" name="六边形 7">
              <a:extLst>
                <a:ext uri="{FF2B5EF4-FFF2-40B4-BE49-F238E27FC236}">
                  <a16:creationId xmlns="" xmlns:a16="http://schemas.microsoft.com/office/drawing/2014/main" id="{AB843357-6233-4DC4-A103-6245E8BB77CC}"/>
                </a:ext>
              </a:extLst>
            </p:cNvPr>
            <p:cNvSpPr/>
            <p:nvPr/>
          </p:nvSpPr>
          <p:spPr>
            <a:xfrm rot="16200000">
              <a:off x="5919557" y="3006890"/>
              <a:ext cx="1523767" cy="1433247"/>
            </a:xfrm>
            <a:prstGeom prst="hexagon">
              <a:avLst/>
            </a:prstGeom>
            <a:solidFill>
              <a:srgbClr val="D65089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9" name="六边形 8">
              <a:extLst>
                <a:ext uri="{FF2B5EF4-FFF2-40B4-BE49-F238E27FC236}">
                  <a16:creationId xmlns="" xmlns:a16="http://schemas.microsoft.com/office/drawing/2014/main" id="{ADDDDD17-F00B-4956-BE49-5A083E6EDD3B}"/>
                </a:ext>
              </a:extLst>
            </p:cNvPr>
            <p:cNvSpPr/>
            <p:nvPr/>
          </p:nvSpPr>
          <p:spPr>
            <a:xfrm rot="16200000">
              <a:off x="8148630" y="4657743"/>
              <a:ext cx="1523767" cy="1433247"/>
            </a:xfrm>
            <a:prstGeom prst="hexagon">
              <a:avLst/>
            </a:prstGeom>
            <a:solidFill>
              <a:srgbClr val="D65089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0" name="六边形 9">
              <a:extLst>
                <a:ext uri="{FF2B5EF4-FFF2-40B4-BE49-F238E27FC236}">
                  <a16:creationId xmlns="" xmlns:a16="http://schemas.microsoft.com/office/drawing/2014/main" id="{D21BB610-B0DC-4C4F-92B4-AC4A27E05DA8}"/>
                </a:ext>
              </a:extLst>
            </p:cNvPr>
            <p:cNvSpPr/>
            <p:nvPr/>
          </p:nvSpPr>
          <p:spPr>
            <a:xfrm rot="16200000">
              <a:off x="7879843" y="1267073"/>
              <a:ext cx="1523767" cy="1433247"/>
            </a:xfrm>
            <a:prstGeom prst="hexagon">
              <a:avLst/>
            </a:prstGeom>
            <a:solidFill>
              <a:srgbClr val="D65089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rgbClr val="10FAB4"/>
                </a:solidFill>
              </a:endParaRPr>
            </a:p>
          </p:txBody>
        </p:sp>
        <p:sp>
          <p:nvSpPr>
            <p:cNvPr id="11" name="六边形 10">
              <a:extLst>
                <a:ext uri="{FF2B5EF4-FFF2-40B4-BE49-F238E27FC236}">
                  <a16:creationId xmlns="" xmlns:a16="http://schemas.microsoft.com/office/drawing/2014/main" id="{C778B3EB-92CE-4A15-A869-CC2013940274}"/>
                </a:ext>
              </a:extLst>
            </p:cNvPr>
            <p:cNvSpPr/>
            <p:nvPr/>
          </p:nvSpPr>
          <p:spPr>
            <a:xfrm rot="16200000">
              <a:off x="9922855" y="2991674"/>
              <a:ext cx="1523767" cy="1433247"/>
            </a:xfrm>
            <a:prstGeom prst="hexagon">
              <a:avLst/>
            </a:prstGeom>
            <a:solidFill>
              <a:srgbClr val="D65089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rgbClr val="10FAB4"/>
                </a:solidFill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EA8CA794-2002-4EDA-B12D-D4DD662C7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750" y="3427624"/>
              <a:ext cx="603077" cy="56134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="" xmlns:a16="http://schemas.microsoft.com/office/drawing/2014/main" id="{C965F716-E2B8-4D0F-9807-38C8FE63E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3054" y="4996529"/>
              <a:ext cx="800020" cy="83520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52609410-F472-4404-A049-E3DDC5C96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699" y="1634530"/>
              <a:ext cx="780055" cy="76455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EE7FBCFA-7126-4134-9924-89E1D160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8466" y="3345389"/>
              <a:ext cx="752551" cy="780535"/>
            </a:xfrm>
            <a:prstGeom prst="rect">
              <a:avLst/>
            </a:prstGeom>
          </p:spPr>
        </p:pic>
        <p:sp>
          <p:nvSpPr>
            <p:cNvPr id="16" name="圆角右箭头 13">
              <a:extLst>
                <a:ext uri="{FF2B5EF4-FFF2-40B4-BE49-F238E27FC236}">
                  <a16:creationId xmlns="" xmlns:a16="http://schemas.microsoft.com/office/drawing/2014/main" id="{9D505E7E-1D89-4FE2-8DBB-C6AB3CF5A8D1}"/>
                </a:ext>
              </a:extLst>
            </p:cNvPr>
            <p:cNvSpPr/>
            <p:nvPr/>
          </p:nvSpPr>
          <p:spPr>
            <a:xfrm>
              <a:off x="6690287" y="1759205"/>
              <a:ext cx="1009312" cy="978001"/>
            </a:xfrm>
            <a:prstGeom prst="bentArrow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7" name="圆角右箭头 14">
              <a:extLst>
                <a:ext uri="{FF2B5EF4-FFF2-40B4-BE49-F238E27FC236}">
                  <a16:creationId xmlns="" xmlns:a16="http://schemas.microsoft.com/office/drawing/2014/main" id="{2E8A4234-E17A-4FE0-8425-738337640661}"/>
                </a:ext>
              </a:extLst>
            </p:cNvPr>
            <p:cNvSpPr/>
            <p:nvPr/>
          </p:nvSpPr>
          <p:spPr>
            <a:xfrm rot="5400000">
              <a:off x="9856603" y="1775472"/>
              <a:ext cx="1009936" cy="977397"/>
            </a:xfrm>
            <a:prstGeom prst="bentArrow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rgbClr val="10FAB4"/>
                </a:solidFill>
              </a:endParaRPr>
            </a:p>
          </p:txBody>
        </p:sp>
        <p:sp>
          <p:nvSpPr>
            <p:cNvPr id="18" name="圆角右箭头 15">
              <a:extLst>
                <a:ext uri="{FF2B5EF4-FFF2-40B4-BE49-F238E27FC236}">
                  <a16:creationId xmlns="" xmlns:a16="http://schemas.microsoft.com/office/drawing/2014/main" id="{062991B5-5EE2-408C-8C1A-F0BB1D6C767E}"/>
                </a:ext>
              </a:extLst>
            </p:cNvPr>
            <p:cNvSpPr/>
            <p:nvPr/>
          </p:nvSpPr>
          <p:spPr>
            <a:xfrm rot="10800000">
              <a:off x="9872873" y="4689318"/>
              <a:ext cx="1009312" cy="978001"/>
            </a:xfrm>
            <a:prstGeom prst="bentArrow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rgbClr val="10FAB4"/>
                </a:solidFill>
              </a:endParaRPr>
            </a:p>
          </p:txBody>
        </p:sp>
        <p:sp>
          <p:nvSpPr>
            <p:cNvPr id="19" name="圆角右箭头 16">
              <a:extLst>
                <a:ext uri="{FF2B5EF4-FFF2-40B4-BE49-F238E27FC236}">
                  <a16:creationId xmlns="" xmlns:a16="http://schemas.microsoft.com/office/drawing/2014/main" id="{30FD57A6-904C-4EDD-BF45-8F1BF19F514F}"/>
                </a:ext>
              </a:extLst>
            </p:cNvPr>
            <p:cNvSpPr/>
            <p:nvPr/>
          </p:nvSpPr>
          <p:spPr>
            <a:xfrm rot="16200000">
              <a:off x="6705933" y="4628752"/>
              <a:ext cx="1009936" cy="977397"/>
            </a:xfrm>
            <a:prstGeom prst="bentArrow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="" xmlns:a16="http://schemas.microsoft.com/office/drawing/2014/main" id="{F8CF059A-AF04-4B91-B686-39F29F57533C}"/>
                </a:ext>
              </a:extLst>
            </p:cNvPr>
            <p:cNvSpPr txBox="1"/>
            <p:nvPr/>
          </p:nvSpPr>
          <p:spPr>
            <a:xfrm>
              <a:off x="8202678" y="3415736"/>
              <a:ext cx="1264423" cy="526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关键词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3704AFD1-408A-4315-8DCF-AA7C78F029B1}"/>
              </a:ext>
            </a:extLst>
          </p:cNvPr>
          <p:cNvSpPr/>
          <p:nvPr/>
        </p:nvSpPr>
        <p:spPr>
          <a:xfrm flipH="1">
            <a:off x="1303425" y="2614264"/>
            <a:ext cx="4299472" cy="1105356"/>
          </a:xfrm>
          <a:prstGeom prst="rect">
            <a:avLst/>
          </a:prstGeom>
          <a:effectLst/>
        </p:spPr>
        <p:txBody>
          <a:bodyPr wrap="square" lIns="162425" tIns="81211" rIns="162425" bIns="81211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言简意赅，简单描述即可，不必过于繁琐，注意版面的美观度。言简意赅，简单描述即可，不必过于繁琐，注意版面的美观度。</a:t>
            </a:r>
          </a:p>
          <a:p>
            <a:pPr>
              <a:lnSpc>
                <a:spcPct val="130000"/>
              </a:lnSpc>
              <a:defRPr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20C3C291-C888-4C66-A308-617A0D1FC983}"/>
              </a:ext>
            </a:extLst>
          </p:cNvPr>
          <p:cNvSpPr/>
          <p:nvPr/>
        </p:nvSpPr>
        <p:spPr>
          <a:xfrm>
            <a:off x="1317238" y="2300856"/>
            <a:ext cx="3115633" cy="433313"/>
          </a:xfrm>
          <a:prstGeom prst="rect">
            <a:avLst/>
          </a:prstGeom>
        </p:spPr>
        <p:txBody>
          <a:bodyPr wrap="square" lIns="162425" tIns="81211" rIns="162425" bIns="81211">
            <a:spAutoFit/>
          </a:bodyPr>
          <a:lstStyle/>
          <a:p>
            <a:pPr algn="just" defTabSz="1624103" fontAlgn="base">
              <a:lnSpc>
                <a:spcPts val="2133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这里填写小标题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6CC50F0B-1F13-40FC-A9D1-F6C20231337F}"/>
              </a:ext>
            </a:extLst>
          </p:cNvPr>
          <p:cNvSpPr/>
          <p:nvPr/>
        </p:nvSpPr>
        <p:spPr>
          <a:xfrm flipH="1">
            <a:off x="1285081" y="4361179"/>
            <a:ext cx="4299472" cy="1105356"/>
          </a:xfrm>
          <a:prstGeom prst="rect">
            <a:avLst/>
          </a:prstGeom>
          <a:effectLst/>
        </p:spPr>
        <p:txBody>
          <a:bodyPr wrap="square" lIns="162425" tIns="81211" rIns="162425" bIns="81211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言简意赅，简单描述即可，不必过于繁琐，注意版面的美观度。言简意赅，简单描述即可，不必过于繁琐，注意版面的美观度。</a:t>
            </a:r>
          </a:p>
          <a:p>
            <a:pPr>
              <a:lnSpc>
                <a:spcPct val="130000"/>
              </a:lnSpc>
              <a:defRPr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A548527F-AFCE-47B0-8599-D89D72525ECE}"/>
              </a:ext>
            </a:extLst>
          </p:cNvPr>
          <p:cNvSpPr/>
          <p:nvPr/>
        </p:nvSpPr>
        <p:spPr>
          <a:xfrm>
            <a:off x="1298895" y="4047770"/>
            <a:ext cx="3115633" cy="433313"/>
          </a:xfrm>
          <a:prstGeom prst="rect">
            <a:avLst/>
          </a:prstGeom>
        </p:spPr>
        <p:txBody>
          <a:bodyPr wrap="square" lIns="162425" tIns="81211" rIns="162425" bIns="81211">
            <a:spAutoFit/>
          </a:bodyPr>
          <a:lstStyle/>
          <a:p>
            <a:pPr algn="just" defTabSz="1624103" fontAlgn="base">
              <a:lnSpc>
                <a:spcPts val="2133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这里填写小标题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494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prestig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4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4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22" grpId="1"/>
      <p:bldP spid="23" grpId="0"/>
      <p:bldP spid="24" grpId="0"/>
      <p:bldP spid="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04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明年工作计划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AED7585-D7D0-4CEE-B44E-BF87008B2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1" y="3762848"/>
            <a:ext cx="11258550" cy="492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eaLnBrk="1" hangingPunct="1"/>
            <a:endParaRPr lang="zh-CN" altLang="zh-CN" sz="2399"/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86B2C705-9C15-4ADE-BF5A-52436A5DB569}"/>
              </a:ext>
            </a:extLst>
          </p:cNvPr>
          <p:cNvGrpSpPr/>
          <p:nvPr/>
        </p:nvGrpSpPr>
        <p:grpSpPr>
          <a:xfrm>
            <a:off x="2328505" y="2960655"/>
            <a:ext cx="206311" cy="938212"/>
            <a:chOff x="1745505" y="2220491"/>
            <a:chExt cx="154781" cy="703659"/>
          </a:xfrm>
        </p:grpSpPr>
        <p:sp>
          <p:nvSpPr>
            <p:cNvPr id="10" name="Rectangle 6">
              <a:extLst>
                <a:ext uri="{FF2B5EF4-FFF2-40B4-BE49-F238E27FC236}">
                  <a16:creationId xmlns="" xmlns:a16="http://schemas.microsoft.com/office/drawing/2014/main" id="{4C9F80C2-43DF-49CB-AD14-51CCC6A79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562" y="2220491"/>
              <a:ext cx="16669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  <p:sp>
          <p:nvSpPr>
            <p:cNvPr id="11" name="Oval 8">
              <a:extLst>
                <a:ext uri="{FF2B5EF4-FFF2-40B4-BE49-F238E27FC236}">
                  <a16:creationId xmlns="" xmlns:a16="http://schemas.microsoft.com/office/drawing/2014/main" id="{0C66F4AF-A41F-421C-B19C-23DB721B3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505" y="2768178"/>
              <a:ext cx="154781" cy="155972"/>
            </a:xfrm>
            <a:prstGeom prst="ellipse">
              <a:avLst/>
            </a:prstGeom>
            <a:solidFill>
              <a:srgbClr val="D65089"/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</p:grpSp>
      <p:grpSp>
        <p:nvGrpSpPr>
          <p:cNvPr id="12" name="组合 4">
            <a:extLst>
              <a:ext uri="{FF2B5EF4-FFF2-40B4-BE49-F238E27FC236}">
                <a16:creationId xmlns="" xmlns:a16="http://schemas.microsoft.com/office/drawing/2014/main" id="{4A23905E-1F0C-4511-AB54-F2E122EE9C93}"/>
              </a:ext>
            </a:extLst>
          </p:cNvPr>
          <p:cNvGrpSpPr/>
          <p:nvPr/>
        </p:nvGrpSpPr>
        <p:grpSpPr>
          <a:xfrm>
            <a:off x="3991925" y="3690906"/>
            <a:ext cx="206311" cy="938213"/>
            <a:chOff x="2993454" y="2768178"/>
            <a:chExt cx="154781" cy="703660"/>
          </a:xfrm>
        </p:grpSpPr>
        <p:sp>
          <p:nvSpPr>
            <p:cNvPr id="13" name="Rectangle 5">
              <a:extLst>
                <a:ext uri="{FF2B5EF4-FFF2-40B4-BE49-F238E27FC236}">
                  <a16:creationId xmlns="" xmlns:a16="http://schemas.microsoft.com/office/drawing/2014/main" id="{960CC97B-3E92-48B2-BB19-690C408F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511" y="2924150"/>
              <a:ext cx="15478" cy="5476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  <p:sp>
          <p:nvSpPr>
            <p:cNvPr id="14" name="Oval 14">
              <a:extLst>
                <a:ext uri="{FF2B5EF4-FFF2-40B4-BE49-F238E27FC236}">
                  <a16:creationId xmlns="" xmlns:a16="http://schemas.microsoft.com/office/drawing/2014/main" id="{DE4C5699-7590-49C4-947E-4005650F4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3454" y="2768178"/>
              <a:ext cx="154781" cy="155972"/>
            </a:xfrm>
            <a:prstGeom prst="ellipse">
              <a:avLst/>
            </a:prstGeom>
            <a:solidFill>
              <a:srgbClr val="D65089"/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</p:grpSp>
      <p:grpSp>
        <p:nvGrpSpPr>
          <p:cNvPr id="15" name="组合 6">
            <a:extLst>
              <a:ext uri="{FF2B5EF4-FFF2-40B4-BE49-F238E27FC236}">
                <a16:creationId xmlns="" xmlns:a16="http://schemas.microsoft.com/office/drawing/2014/main" id="{5E6FFD7B-C64B-4F4B-81DA-AA1DC86AF777}"/>
              </a:ext>
            </a:extLst>
          </p:cNvPr>
          <p:cNvGrpSpPr/>
          <p:nvPr/>
        </p:nvGrpSpPr>
        <p:grpSpPr>
          <a:xfrm>
            <a:off x="5419997" y="2960655"/>
            <a:ext cx="207899" cy="938212"/>
            <a:chOff x="4064842" y="2220491"/>
            <a:chExt cx="155972" cy="703659"/>
          </a:xfrm>
        </p:grpSpPr>
        <p:sp>
          <p:nvSpPr>
            <p:cNvPr id="16" name="Rectangle 17">
              <a:extLst>
                <a:ext uri="{FF2B5EF4-FFF2-40B4-BE49-F238E27FC236}">
                  <a16:creationId xmlns="" xmlns:a16="http://schemas.microsoft.com/office/drawing/2014/main" id="{F90F19D4-F524-4C60-8909-7AD0ECF0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089" y="2220491"/>
              <a:ext cx="15478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  <p:sp>
          <p:nvSpPr>
            <p:cNvPr id="17" name="Oval 18">
              <a:extLst>
                <a:ext uri="{FF2B5EF4-FFF2-40B4-BE49-F238E27FC236}">
                  <a16:creationId xmlns="" xmlns:a16="http://schemas.microsoft.com/office/drawing/2014/main" id="{4EE944F2-5756-4F2A-A5D5-934DD901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842" y="2768178"/>
              <a:ext cx="155972" cy="155972"/>
            </a:xfrm>
            <a:prstGeom prst="ellipse">
              <a:avLst/>
            </a:prstGeom>
            <a:solidFill>
              <a:srgbClr val="D65089"/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</p:grpSp>
      <p:grpSp>
        <p:nvGrpSpPr>
          <p:cNvPr id="18" name="组合 8">
            <a:extLst>
              <a:ext uri="{FF2B5EF4-FFF2-40B4-BE49-F238E27FC236}">
                <a16:creationId xmlns="" xmlns:a16="http://schemas.microsoft.com/office/drawing/2014/main" id="{649254FD-4F11-45C8-B32B-770771C68E90}"/>
              </a:ext>
            </a:extLst>
          </p:cNvPr>
          <p:cNvGrpSpPr/>
          <p:nvPr/>
        </p:nvGrpSpPr>
        <p:grpSpPr>
          <a:xfrm>
            <a:off x="6922797" y="3690906"/>
            <a:ext cx="207899" cy="938213"/>
            <a:chOff x="5192289" y="2768178"/>
            <a:chExt cx="155972" cy="703660"/>
          </a:xfrm>
        </p:grpSpPr>
        <p:sp>
          <p:nvSpPr>
            <p:cNvPr id="19" name="Rectangle 16">
              <a:extLst>
                <a:ext uri="{FF2B5EF4-FFF2-40B4-BE49-F238E27FC236}">
                  <a16:creationId xmlns="" xmlns:a16="http://schemas.microsoft.com/office/drawing/2014/main" id="{F0722379-E8B0-48F9-9547-875F37B83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536" y="2924150"/>
              <a:ext cx="15478" cy="5476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6939B0F3-507D-4934-A4FC-8A32783D1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289" y="2768178"/>
              <a:ext cx="155972" cy="155972"/>
            </a:xfrm>
            <a:prstGeom prst="ellipse">
              <a:avLst/>
            </a:prstGeom>
            <a:solidFill>
              <a:srgbClr val="D65089"/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</p:grpSp>
      <p:grpSp>
        <p:nvGrpSpPr>
          <p:cNvPr id="21" name="组合 10">
            <a:extLst>
              <a:ext uri="{FF2B5EF4-FFF2-40B4-BE49-F238E27FC236}">
                <a16:creationId xmlns="" xmlns:a16="http://schemas.microsoft.com/office/drawing/2014/main" id="{A22E477B-83EB-40F7-B1A6-36098FDC6E50}"/>
              </a:ext>
            </a:extLst>
          </p:cNvPr>
          <p:cNvGrpSpPr/>
          <p:nvPr/>
        </p:nvGrpSpPr>
        <p:grpSpPr>
          <a:xfrm>
            <a:off x="8358975" y="2960655"/>
            <a:ext cx="207899" cy="938212"/>
            <a:chOff x="6269755" y="2220491"/>
            <a:chExt cx="155972" cy="703659"/>
          </a:xfrm>
        </p:grpSpPr>
        <p:sp>
          <p:nvSpPr>
            <p:cNvPr id="22" name="Rectangle 267">
              <a:extLst>
                <a:ext uri="{FF2B5EF4-FFF2-40B4-BE49-F238E27FC236}">
                  <a16:creationId xmlns="" xmlns:a16="http://schemas.microsoft.com/office/drawing/2014/main" id="{0466F2B1-8FF4-4A6B-925D-D1583CB9A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002" y="2220491"/>
              <a:ext cx="15478" cy="6262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  <p:sp>
          <p:nvSpPr>
            <p:cNvPr id="23" name="Oval 268">
              <a:extLst>
                <a:ext uri="{FF2B5EF4-FFF2-40B4-BE49-F238E27FC236}">
                  <a16:creationId xmlns="" xmlns:a16="http://schemas.microsoft.com/office/drawing/2014/main" id="{845F54FB-9459-42E8-8288-7DCF0020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755" y="2768178"/>
              <a:ext cx="155972" cy="155972"/>
            </a:xfrm>
            <a:prstGeom prst="ellipse">
              <a:avLst/>
            </a:prstGeom>
            <a:solidFill>
              <a:srgbClr val="D65089"/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</p:grpSp>
      <p:grpSp>
        <p:nvGrpSpPr>
          <p:cNvPr id="24" name="组合 12">
            <a:extLst>
              <a:ext uri="{FF2B5EF4-FFF2-40B4-BE49-F238E27FC236}">
                <a16:creationId xmlns="" xmlns:a16="http://schemas.microsoft.com/office/drawing/2014/main" id="{36A40979-93A2-4263-B991-B22FCD15022B}"/>
              </a:ext>
            </a:extLst>
          </p:cNvPr>
          <p:cNvGrpSpPr/>
          <p:nvPr/>
        </p:nvGrpSpPr>
        <p:grpSpPr>
          <a:xfrm>
            <a:off x="10208437" y="3690906"/>
            <a:ext cx="207899" cy="938213"/>
            <a:chOff x="7657280" y="2768178"/>
            <a:chExt cx="155972" cy="703660"/>
          </a:xfrm>
        </p:grpSpPr>
        <p:sp>
          <p:nvSpPr>
            <p:cNvPr id="25" name="Rectangle 266">
              <a:extLst>
                <a:ext uri="{FF2B5EF4-FFF2-40B4-BE49-F238E27FC236}">
                  <a16:creationId xmlns="" xmlns:a16="http://schemas.microsoft.com/office/drawing/2014/main" id="{1F3D3E41-F854-45FE-8D83-39E15672E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7527" y="2924150"/>
              <a:ext cx="15478" cy="5476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  <p:sp>
          <p:nvSpPr>
            <p:cNvPr id="26" name="Oval 270">
              <a:extLst>
                <a:ext uri="{FF2B5EF4-FFF2-40B4-BE49-F238E27FC236}">
                  <a16:creationId xmlns="" xmlns:a16="http://schemas.microsoft.com/office/drawing/2014/main" id="{FE50BBB3-AE1E-4745-8188-8871C42B9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7280" y="2768178"/>
              <a:ext cx="155972" cy="155972"/>
            </a:xfrm>
            <a:prstGeom prst="ellipse">
              <a:avLst/>
            </a:prstGeom>
            <a:solidFill>
              <a:srgbClr val="D65089"/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 sz="2399"/>
            </a:p>
          </p:txBody>
        </p:sp>
      </p:grpSp>
      <p:grpSp>
        <p:nvGrpSpPr>
          <p:cNvPr id="27" name="组合 3">
            <a:extLst>
              <a:ext uri="{FF2B5EF4-FFF2-40B4-BE49-F238E27FC236}">
                <a16:creationId xmlns="" xmlns:a16="http://schemas.microsoft.com/office/drawing/2014/main" id="{32896B2C-DA41-4E03-93E4-0B4D754D7942}"/>
              </a:ext>
            </a:extLst>
          </p:cNvPr>
          <p:cNvGrpSpPr/>
          <p:nvPr/>
        </p:nvGrpSpPr>
        <p:grpSpPr>
          <a:xfrm>
            <a:off x="2120609" y="2647917"/>
            <a:ext cx="622108" cy="625475"/>
            <a:chOff x="1589534" y="1985937"/>
            <a:chExt cx="466725" cy="469106"/>
          </a:xfrm>
        </p:grpSpPr>
        <p:sp>
          <p:nvSpPr>
            <p:cNvPr id="28" name="Oval 13">
              <a:extLst>
                <a:ext uri="{FF2B5EF4-FFF2-40B4-BE49-F238E27FC236}">
                  <a16:creationId xmlns="" xmlns:a16="http://schemas.microsoft.com/office/drawing/2014/main" id="{03120EE0-F955-4C0E-995E-6AF4F1A83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534" y="1985937"/>
              <a:ext cx="466725" cy="469106"/>
            </a:xfrm>
            <a:prstGeom prst="ellipse">
              <a:avLst/>
            </a:prstGeom>
            <a:solidFill>
              <a:srgbClr val="631F70"/>
            </a:solidFill>
            <a:ln>
              <a:noFill/>
            </a:ln>
          </p:spPr>
          <p:txBody>
            <a:bodyPr/>
            <a:lstStyle/>
            <a:p>
              <a:pPr algn="ctr" eaLnBrk="1" hangingPunct="1"/>
              <a:endParaRPr lang="zh-CN" altLang="zh-CN" sz="2399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Rectangle 33">
              <a:extLst>
                <a:ext uri="{FF2B5EF4-FFF2-40B4-BE49-F238E27FC236}">
                  <a16:creationId xmlns="" xmlns:a16="http://schemas.microsoft.com/office/drawing/2014/main" id="{69620B18-AD6A-4F8E-A99E-479AD8F23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652" y="2045638"/>
              <a:ext cx="280410" cy="34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/>
            <a:p>
              <a:pPr eaLnBrk="1" hangingPunct="1"/>
              <a:r>
                <a:rPr lang="id-ID" sz="2399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en-US" altLang="zh-CN" sz="23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7">
            <a:extLst>
              <a:ext uri="{FF2B5EF4-FFF2-40B4-BE49-F238E27FC236}">
                <a16:creationId xmlns="" xmlns:a16="http://schemas.microsoft.com/office/drawing/2014/main" id="{6E9BB271-4426-4475-9CCF-887470161B81}"/>
              </a:ext>
            </a:extLst>
          </p:cNvPr>
          <p:cNvGrpSpPr/>
          <p:nvPr/>
        </p:nvGrpSpPr>
        <p:grpSpPr>
          <a:xfrm>
            <a:off x="5213689" y="2647916"/>
            <a:ext cx="622108" cy="625474"/>
            <a:chOff x="3910061" y="1985937"/>
            <a:chExt cx="466725" cy="469106"/>
          </a:xfrm>
        </p:grpSpPr>
        <p:sp>
          <p:nvSpPr>
            <p:cNvPr id="31" name="Oval 20">
              <a:extLst>
                <a:ext uri="{FF2B5EF4-FFF2-40B4-BE49-F238E27FC236}">
                  <a16:creationId xmlns="" xmlns:a16="http://schemas.microsoft.com/office/drawing/2014/main" id="{9FD10329-5ADA-40D6-B26F-818394029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061" y="1985937"/>
              <a:ext cx="466725" cy="469106"/>
            </a:xfrm>
            <a:prstGeom prst="ellipse">
              <a:avLst/>
            </a:prstGeom>
            <a:solidFill>
              <a:srgbClr val="631F70"/>
            </a:solidFill>
            <a:ln>
              <a:noFill/>
            </a:ln>
            <a:extLst/>
          </p:spPr>
          <p:txBody>
            <a:bodyPr/>
            <a:lstStyle/>
            <a:p>
              <a:pPr eaLnBrk="1" hangingPunct="1"/>
              <a:endParaRPr lang="zh-CN" altLang="zh-CN" sz="2399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Rectangle 34">
              <a:extLst>
                <a:ext uri="{FF2B5EF4-FFF2-40B4-BE49-F238E27FC236}">
                  <a16:creationId xmlns="" xmlns:a16="http://schemas.microsoft.com/office/drawing/2014/main" id="{7C0DE905-68BE-4458-8A49-48F7039B7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359" y="2045639"/>
              <a:ext cx="280410" cy="34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/>
            <a:p>
              <a:pPr eaLnBrk="1" hangingPunct="1"/>
              <a:r>
                <a:rPr lang="id-ID" sz="2399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zh-CN" sz="23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11">
            <a:extLst>
              <a:ext uri="{FF2B5EF4-FFF2-40B4-BE49-F238E27FC236}">
                <a16:creationId xmlns="" xmlns:a16="http://schemas.microsoft.com/office/drawing/2014/main" id="{71FE95CC-5E59-47AF-92F7-612CD6D7E0FD}"/>
              </a:ext>
            </a:extLst>
          </p:cNvPr>
          <p:cNvGrpSpPr/>
          <p:nvPr/>
        </p:nvGrpSpPr>
        <p:grpSpPr>
          <a:xfrm>
            <a:off x="8152666" y="2647917"/>
            <a:ext cx="622108" cy="625475"/>
            <a:chOff x="6114974" y="1985937"/>
            <a:chExt cx="466725" cy="469106"/>
          </a:xfrm>
        </p:grpSpPr>
        <p:sp>
          <p:nvSpPr>
            <p:cNvPr id="34" name="Oval 269">
              <a:extLst>
                <a:ext uri="{FF2B5EF4-FFF2-40B4-BE49-F238E27FC236}">
                  <a16:creationId xmlns="" xmlns:a16="http://schemas.microsoft.com/office/drawing/2014/main" id="{46DFF5A7-4C62-4DB7-BF09-EE0F4CB7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4974" y="1985937"/>
              <a:ext cx="466725" cy="469106"/>
            </a:xfrm>
            <a:prstGeom prst="ellipse">
              <a:avLst/>
            </a:prstGeom>
            <a:solidFill>
              <a:srgbClr val="631F70"/>
            </a:solidFill>
            <a:ln>
              <a:noFill/>
            </a:ln>
          </p:spPr>
          <p:txBody>
            <a:bodyPr/>
            <a:lstStyle/>
            <a:p>
              <a:pPr algn="ctr" eaLnBrk="1" hangingPunct="1"/>
              <a:endParaRPr lang="zh-CN" altLang="zh-CN" sz="2399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Rectangle 35">
              <a:extLst>
                <a:ext uri="{FF2B5EF4-FFF2-40B4-BE49-F238E27FC236}">
                  <a16:creationId xmlns="" xmlns:a16="http://schemas.microsoft.com/office/drawing/2014/main" id="{A25ED7EF-7604-49F4-AE92-DDF35A038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715" y="2045638"/>
              <a:ext cx="280410" cy="34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/>
            <a:p>
              <a:pPr eaLnBrk="1" hangingPunct="1"/>
              <a:r>
                <a:rPr lang="id-ID" sz="2399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en-US" altLang="zh-CN" sz="23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5">
            <a:extLst>
              <a:ext uri="{FF2B5EF4-FFF2-40B4-BE49-F238E27FC236}">
                <a16:creationId xmlns="" xmlns:a16="http://schemas.microsoft.com/office/drawing/2014/main" id="{0176020D-45E4-4F04-99A8-15B04CBC0C41}"/>
              </a:ext>
            </a:extLst>
          </p:cNvPr>
          <p:cNvGrpSpPr/>
          <p:nvPr/>
        </p:nvGrpSpPr>
        <p:grpSpPr>
          <a:xfrm>
            <a:off x="3784027" y="4316381"/>
            <a:ext cx="622108" cy="625474"/>
            <a:chOff x="2837483" y="3237285"/>
            <a:chExt cx="466725" cy="469106"/>
          </a:xfrm>
        </p:grpSpPr>
        <p:sp>
          <p:nvSpPr>
            <p:cNvPr id="37" name="Oval 15">
              <a:extLst>
                <a:ext uri="{FF2B5EF4-FFF2-40B4-BE49-F238E27FC236}">
                  <a16:creationId xmlns="" xmlns:a16="http://schemas.microsoft.com/office/drawing/2014/main" id="{AB85A810-5574-4FAD-B0BB-2A4FF6A0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483" y="3237285"/>
              <a:ext cx="466725" cy="469106"/>
            </a:xfrm>
            <a:prstGeom prst="ellipse">
              <a:avLst/>
            </a:prstGeom>
            <a:solidFill>
              <a:srgbClr val="631F70"/>
            </a:solidFill>
            <a:ln>
              <a:noFill/>
            </a:ln>
            <a:extLst/>
          </p:spPr>
          <p:txBody>
            <a:bodyPr/>
            <a:lstStyle/>
            <a:p>
              <a:pPr eaLnBrk="1" hangingPunct="1"/>
              <a:endParaRPr lang="zh-CN" altLang="zh-CN" sz="2399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42189217-3914-4C9F-BE7F-255921ED5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818" y="3298773"/>
              <a:ext cx="280410" cy="34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/>
            <a:p>
              <a:pPr eaLnBrk="1" hangingPunct="1"/>
              <a:r>
                <a:rPr lang="id-ID" sz="2399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zh-CN" sz="23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9">
            <a:extLst>
              <a:ext uri="{FF2B5EF4-FFF2-40B4-BE49-F238E27FC236}">
                <a16:creationId xmlns="" xmlns:a16="http://schemas.microsoft.com/office/drawing/2014/main" id="{3867BCFB-A465-4895-9631-47999FBB6F8A}"/>
              </a:ext>
            </a:extLst>
          </p:cNvPr>
          <p:cNvGrpSpPr/>
          <p:nvPr/>
        </p:nvGrpSpPr>
        <p:grpSpPr>
          <a:xfrm>
            <a:off x="6716489" y="4316382"/>
            <a:ext cx="622108" cy="625474"/>
            <a:chOff x="5037508" y="3237285"/>
            <a:chExt cx="466725" cy="469106"/>
          </a:xfrm>
        </p:grpSpPr>
        <p:sp>
          <p:nvSpPr>
            <p:cNvPr id="40" name="Oval 20">
              <a:extLst>
                <a:ext uri="{FF2B5EF4-FFF2-40B4-BE49-F238E27FC236}">
                  <a16:creationId xmlns="" xmlns:a16="http://schemas.microsoft.com/office/drawing/2014/main" id="{37855B90-14DE-4D7F-85AF-22DE24E44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508" y="3237285"/>
              <a:ext cx="466725" cy="469106"/>
            </a:xfrm>
            <a:prstGeom prst="ellipse">
              <a:avLst/>
            </a:prstGeom>
            <a:solidFill>
              <a:srgbClr val="631F70"/>
            </a:solidFill>
            <a:ln>
              <a:noFill/>
            </a:ln>
            <a:extLst/>
          </p:spPr>
          <p:txBody>
            <a:bodyPr/>
            <a:lstStyle/>
            <a:p>
              <a:pPr eaLnBrk="1" hangingPunct="1"/>
              <a:endParaRPr lang="zh-CN" altLang="zh-CN" sz="2399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Rectangle 38">
              <a:extLst>
                <a:ext uri="{FF2B5EF4-FFF2-40B4-BE49-F238E27FC236}">
                  <a16:creationId xmlns="" xmlns:a16="http://schemas.microsoft.com/office/drawing/2014/main" id="{D050288D-7D45-40D9-98AA-C7CC52197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067" y="3305393"/>
              <a:ext cx="280410" cy="34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/>
            <a:p>
              <a:pPr eaLnBrk="1" hangingPunct="1"/>
              <a:r>
                <a:rPr lang="id-ID" sz="2399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en-US" altLang="zh-CN" sz="23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5930F0C2-4102-4AA4-A156-A54800F60829}"/>
              </a:ext>
            </a:extLst>
          </p:cNvPr>
          <p:cNvGrpSpPr/>
          <p:nvPr/>
        </p:nvGrpSpPr>
        <p:grpSpPr>
          <a:xfrm>
            <a:off x="10002127" y="4316382"/>
            <a:ext cx="620520" cy="625474"/>
            <a:chOff x="7502499" y="3237285"/>
            <a:chExt cx="465534" cy="469106"/>
          </a:xfrm>
        </p:grpSpPr>
        <p:sp>
          <p:nvSpPr>
            <p:cNvPr id="43" name="Oval 271">
              <a:extLst>
                <a:ext uri="{FF2B5EF4-FFF2-40B4-BE49-F238E27FC236}">
                  <a16:creationId xmlns="" xmlns:a16="http://schemas.microsoft.com/office/drawing/2014/main" id="{CFD4DC13-3151-45D8-9A08-3FA399073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499" y="3237285"/>
              <a:ext cx="465534" cy="469106"/>
            </a:xfrm>
            <a:prstGeom prst="ellipse">
              <a:avLst/>
            </a:prstGeom>
            <a:solidFill>
              <a:srgbClr val="631F70"/>
            </a:solidFill>
            <a:ln>
              <a:noFill/>
            </a:ln>
            <a:extLst/>
          </p:spPr>
          <p:txBody>
            <a:bodyPr/>
            <a:lstStyle/>
            <a:p>
              <a:pPr eaLnBrk="1" hangingPunct="1"/>
              <a:endParaRPr lang="zh-CN" altLang="zh-CN" sz="2399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="" xmlns:a16="http://schemas.microsoft.com/office/drawing/2014/main" id="{98F0197E-34EB-4616-B6D6-7D3571EDD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1252" y="3311035"/>
              <a:ext cx="280410" cy="34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/>
            <a:p>
              <a:pPr eaLnBrk="1" hangingPunct="1"/>
              <a:r>
                <a:rPr lang="id-ID" sz="2399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en-US" altLang="zh-CN" sz="23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TextBox 33">
            <a:extLst>
              <a:ext uri="{FF2B5EF4-FFF2-40B4-BE49-F238E27FC236}">
                <a16:creationId xmlns="" xmlns:a16="http://schemas.microsoft.com/office/drawing/2014/main" id="{36568390-E903-42C9-AC82-0BA5E62B113D}"/>
              </a:ext>
            </a:extLst>
          </p:cNvPr>
          <p:cNvSpPr txBox="1"/>
          <p:nvPr/>
        </p:nvSpPr>
        <p:spPr>
          <a:xfrm>
            <a:off x="1723774" y="151723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="" xmlns:a16="http://schemas.microsoft.com/office/drawing/2014/main" id="{FF28141D-3DE2-4689-ADA8-D6DDE8AC82A9}"/>
              </a:ext>
            </a:extLst>
          </p:cNvPr>
          <p:cNvSpPr txBox="1"/>
          <p:nvPr/>
        </p:nvSpPr>
        <p:spPr>
          <a:xfrm>
            <a:off x="1584891" y="1834273"/>
            <a:ext cx="1768476" cy="67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言简意赅，简单描述即可，不必过于繁琐，注意版面的美观度。</a:t>
            </a:r>
          </a:p>
        </p:txBody>
      </p:sp>
      <p:sp>
        <p:nvSpPr>
          <p:cNvPr id="47" name="TextBox 35">
            <a:extLst>
              <a:ext uri="{FF2B5EF4-FFF2-40B4-BE49-F238E27FC236}">
                <a16:creationId xmlns="" xmlns:a16="http://schemas.microsoft.com/office/drawing/2014/main" id="{952919BD-79EC-4CCE-B475-20889E96BBEC}"/>
              </a:ext>
            </a:extLst>
          </p:cNvPr>
          <p:cNvSpPr txBox="1"/>
          <p:nvPr/>
        </p:nvSpPr>
        <p:spPr>
          <a:xfrm>
            <a:off x="4689754" y="154719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8" name="TextBox 36">
            <a:extLst>
              <a:ext uri="{FF2B5EF4-FFF2-40B4-BE49-F238E27FC236}">
                <a16:creationId xmlns="" xmlns:a16="http://schemas.microsoft.com/office/drawing/2014/main" id="{3E8D9317-B9A0-4D35-8A52-AA5AE15688C8}"/>
              </a:ext>
            </a:extLst>
          </p:cNvPr>
          <p:cNvSpPr txBox="1"/>
          <p:nvPr/>
        </p:nvSpPr>
        <p:spPr>
          <a:xfrm>
            <a:off x="4676959" y="1834273"/>
            <a:ext cx="1768476" cy="79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言简意赅，简单描述即可，不必过于繁琐，注意版面的美观度。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="" xmlns:a16="http://schemas.microsoft.com/office/drawing/2014/main" id="{7C1AF1AF-BA22-4399-BC60-7CBE37E8CECC}"/>
              </a:ext>
            </a:extLst>
          </p:cNvPr>
          <p:cNvSpPr txBox="1"/>
          <p:nvPr/>
        </p:nvSpPr>
        <p:spPr>
          <a:xfrm>
            <a:off x="7655734" y="153450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0" name="TextBox 38">
            <a:extLst>
              <a:ext uri="{FF2B5EF4-FFF2-40B4-BE49-F238E27FC236}">
                <a16:creationId xmlns="" xmlns:a16="http://schemas.microsoft.com/office/drawing/2014/main" id="{B21D5B73-8373-491C-AB1D-964C85618656}"/>
              </a:ext>
            </a:extLst>
          </p:cNvPr>
          <p:cNvSpPr txBox="1"/>
          <p:nvPr/>
        </p:nvSpPr>
        <p:spPr>
          <a:xfrm>
            <a:off x="7576262" y="1834273"/>
            <a:ext cx="1768476" cy="79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言简意赅，简单描述即可，不必过于繁琐，注意版面的美观度。</a:t>
            </a:r>
          </a:p>
        </p:txBody>
      </p:sp>
      <p:sp>
        <p:nvSpPr>
          <p:cNvPr id="51" name="TextBox 39">
            <a:extLst>
              <a:ext uri="{FF2B5EF4-FFF2-40B4-BE49-F238E27FC236}">
                <a16:creationId xmlns="" xmlns:a16="http://schemas.microsoft.com/office/drawing/2014/main" id="{CB524518-6149-49B2-B695-2F5B58C3351A}"/>
              </a:ext>
            </a:extLst>
          </p:cNvPr>
          <p:cNvSpPr txBox="1"/>
          <p:nvPr/>
        </p:nvSpPr>
        <p:spPr>
          <a:xfrm>
            <a:off x="3353809" y="502324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="" xmlns:a16="http://schemas.microsoft.com/office/drawing/2014/main" id="{BE5F50CF-631D-41F9-8DA2-EDC9CDA7F6E8}"/>
              </a:ext>
            </a:extLst>
          </p:cNvPr>
          <p:cNvSpPr txBox="1"/>
          <p:nvPr/>
        </p:nvSpPr>
        <p:spPr>
          <a:xfrm>
            <a:off x="3218524" y="5339826"/>
            <a:ext cx="1768476" cy="67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言简意赅，简单描述即可，不必过于繁琐，注意版面的美观度。</a:t>
            </a:r>
          </a:p>
        </p:txBody>
      </p:sp>
      <p:sp>
        <p:nvSpPr>
          <p:cNvPr id="53" name="TextBox 41">
            <a:extLst>
              <a:ext uri="{FF2B5EF4-FFF2-40B4-BE49-F238E27FC236}">
                <a16:creationId xmlns="" xmlns:a16="http://schemas.microsoft.com/office/drawing/2014/main" id="{B5BB7829-0BB4-41D8-B897-328E013A186C}"/>
              </a:ext>
            </a:extLst>
          </p:cNvPr>
          <p:cNvSpPr txBox="1"/>
          <p:nvPr/>
        </p:nvSpPr>
        <p:spPr>
          <a:xfrm>
            <a:off x="6348484" y="502324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4" name="TextBox 42">
            <a:extLst>
              <a:ext uri="{FF2B5EF4-FFF2-40B4-BE49-F238E27FC236}">
                <a16:creationId xmlns="" xmlns:a16="http://schemas.microsoft.com/office/drawing/2014/main" id="{81F067DC-AF0A-4A76-9D1F-EC223AADA4B9}"/>
              </a:ext>
            </a:extLst>
          </p:cNvPr>
          <p:cNvSpPr txBox="1"/>
          <p:nvPr/>
        </p:nvSpPr>
        <p:spPr>
          <a:xfrm>
            <a:off x="6222042" y="5359369"/>
            <a:ext cx="1768476" cy="67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言简意赅，简单描述即可，不必过于繁琐，注意版面的美观度。</a:t>
            </a:r>
          </a:p>
        </p:txBody>
      </p:sp>
      <p:sp>
        <p:nvSpPr>
          <p:cNvPr id="55" name="TextBox 43">
            <a:extLst>
              <a:ext uri="{FF2B5EF4-FFF2-40B4-BE49-F238E27FC236}">
                <a16:creationId xmlns="" xmlns:a16="http://schemas.microsoft.com/office/drawing/2014/main" id="{1F6900E5-BBFE-4DEE-8D29-D1AE5590F22C}"/>
              </a:ext>
            </a:extLst>
          </p:cNvPr>
          <p:cNvSpPr txBox="1"/>
          <p:nvPr/>
        </p:nvSpPr>
        <p:spPr>
          <a:xfrm>
            <a:off x="9611840" y="502324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6" name="TextBox 44">
            <a:extLst>
              <a:ext uri="{FF2B5EF4-FFF2-40B4-BE49-F238E27FC236}">
                <a16:creationId xmlns="" xmlns:a16="http://schemas.microsoft.com/office/drawing/2014/main" id="{F68E66D7-AB5E-4239-B769-0091FE0A4EBB}"/>
              </a:ext>
            </a:extLst>
          </p:cNvPr>
          <p:cNvSpPr txBox="1"/>
          <p:nvPr/>
        </p:nvSpPr>
        <p:spPr>
          <a:xfrm>
            <a:off x="9520580" y="5359369"/>
            <a:ext cx="1768476" cy="67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言简意赅，简单描述即可，不必过于繁琐，注意版面的美观度。</a:t>
            </a:r>
          </a:p>
        </p:txBody>
      </p:sp>
    </p:spTree>
    <p:extLst>
      <p:ext uri="{BB962C8B-B14F-4D97-AF65-F5344CB8AC3E}">
        <p14:creationId xmlns:p14="http://schemas.microsoft.com/office/powerpoint/2010/main" val="178787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3" presetClass="entr" presetSubtype="28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7473CA7-48F7-4F2B-9C37-9B7A2B99F861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AC01D988-642B-4622-AEEF-FDE90EFE57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1281"/>
            <a:ext cx="4180114" cy="5501487"/>
          </a:xfrm>
          <a:prstGeom prst="rect">
            <a:avLst/>
          </a:prstGeom>
        </p:spPr>
      </p:pic>
      <p:sp>
        <p:nvSpPr>
          <p:cNvPr id="10" name="PA_文本框 13">
            <a:extLst>
              <a:ext uri="{FF2B5EF4-FFF2-40B4-BE49-F238E27FC236}">
                <a16:creationId xmlns="" xmlns:a16="http://schemas.microsoft.com/office/drawing/2014/main" id="{E22602BC-35F3-48B4-8A2A-9133C86AF85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37316" y="1674177"/>
            <a:ext cx="6231084" cy="1025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感谢您的欣赏！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5655A08-0CE4-499E-923C-D806F47DEB13}"/>
              </a:ext>
            </a:extLst>
          </p:cNvPr>
          <p:cNvSpPr txBox="1"/>
          <p:nvPr/>
        </p:nvSpPr>
        <p:spPr>
          <a:xfrm>
            <a:off x="4712548" y="3536713"/>
            <a:ext cx="2930610" cy="3687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汇报人：小笼包  时间：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2018.7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" name="işlïḑe">
            <a:extLst>
              <a:ext uri="{FF2B5EF4-FFF2-40B4-BE49-F238E27FC236}">
                <a16:creationId xmlns="" xmlns:a16="http://schemas.microsoft.com/office/drawing/2014/main" id="{417F77DD-97CF-4382-AC94-82F790DA8984}"/>
              </a:ext>
            </a:extLst>
          </p:cNvPr>
          <p:cNvSpPr/>
          <p:nvPr/>
        </p:nvSpPr>
        <p:spPr bwMode="auto">
          <a:xfrm>
            <a:off x="4712548" y="2927434"/>
            <a:ext cx="6119944" cy="5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ts val="2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请在此处添加具体内容，文字尽量言简意赅，简单描述即可，不必过于繁琐，注意版面的美观度，请在此处添加具体内容，文字尽量言简意赅，简单描述即可。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3" name="PA_文本框 13">
            <a:extLst>
              <a:ext uri="{FF2B5EF4-FFF2-40B4-BE49-F238E27FC236}">
                <a16:creationId xmlns="" xmlns:a16="http://schemas.microsoft.com/office/drawing/2014/main" id="{431DFD01-CC24-46B8-AFB1-5CC66CA5D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48454" y="3930566"/>
            <a:ext cx="2763898" cy="16125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800" b="1" dirty="0">
                <a:gradFill>
                  <a:gsLst>
                    <a:gs pos="100000">
                      <a:srgbClr val="D65089"/>
                    </a:gs>
                    <a:gs pos="0">
                      <a:srgbClr val="631F70"/>
                    </a:gs>
                  </a:gsLst>
                  <a:lin ang="0" scaled="1"/>
                </a:gradFill>
                <a:latin typeface="+mn-ea"/>
              </a:rPr>
              <a:t>201X</a:t>
            </a:r>
            <a:endParaRPr lang="zh-CN" altLang="en-US" sz="8800" b="1" dirty="0">
              <a:gradFill>
                <a:gsLst>
                  <a:gs pos="100000">
                    <a:srgbClr val="D65089"/>
                  </a:gs>
                  <a:gs pos="0">
                    <a:srgbClr val="631F70"/>
                  </a:gs>
                </a:gsLst>
                <a:lin ang="0" scaled="1"/>
              </a:gradFill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A7BECFA6-C148-45C7-B31B-4B96981EBF15}"/>
              </a:ext>
            </a:extLst>
          </p:cNvPr>
          <p:cNvSpPr/>
          <p:nvPr/>
        </p:nvSpPr>
        <p:spPr>
          <a:xfrm>
            <a:off x="4748453" y="2699393"/>
            <a:ext cx="6048135" cy="104207"/>
          </a:xfrm>
          <a:prstGeom prst="rect">
            <a:avLst/>
          </a:prstGeom>
          <a:gradFill flip="none" rotWithShape="1">
            <a:gsLst>
              <a:gs pos="100000">
                <a:srgbClr val="D65089"/>
              </a:gs>
              <a:gs pos="21000">
                <a:srgbClr val="2A359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025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  <p:bldP spid="13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A8F08E1-EAFF-4F2B-8176-D5B84457690D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000F332-2570-4CD8-B999-2834C709C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0278" y="274523"/>
            <a:ext cx="3592394" cy="4648200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="" xmlns:a16="http://schemas.microsoft.com/office/drawing/2014/main" id="{F5B99A7A-948C-4BD7-AE8B-94002DF83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594" y="4455416"/>
            <a:ext cx="6228354" cy="121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 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年度工作概述 </a:t>
            </a: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96FBB903-00C3-4E45-B882-3A58548A32CF}"/>
              </a:ext>
            </a:extLst>
          </p:cNvPr>
          <p:cNvSpPr/>
          <p:nvPr/>
        </p:nvSpPr>
        <p:spPr>
          <a:xfrm>
            <a:off x="5184385" y="2075213"/>
            <a:ext cx="1705155" cy="1705155"/>
          </a:xfrm>
          <a:prstGeom prst="ellipse">
            <a:avLst/>
          </a:prstGeom>
          <a:gradFill>
            <a:gsLst>
              <a:gs pos="100000">
                <a:srgbClr val="D65089"/>
              </a:gs>
              <a:gs pos="0">
                <a:srgbClr val="631F7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4800" b="1" dirty="0"/>
              <a:t>01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9519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01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 </a:t>
            </a:r>
            <a:r>
              <a:rPr lang="zh-CN" altLang="en-US" sz="2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年度工作概述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99A93780-6D67-4108-BAC8-F40B039DCBDB}"/>
              </a:ext>
            </a:extLst>
          </p:cNvPr>
          <p:cNvGrpSpPr/>
          <p:nvPr/>
        </p:nvGrpSpPr>
        <p:grpSpPr>
          <a:xfrm>
            <a:off x="2136775" y="1798638"/>
            <a:ext cx="2339975" cy="2339975"/>
            <a:chOff x="2136775" y="1798638"/>
            <a:chExt cx="2339975" cy="2339975"/>
          </a:xfrm>
        </p:grpSpPr>
        <p:sp>
          <p:nvSpPr>
            <p:cNvPr id="10" name="Oval 13">
              <a:extLst>
                <a:ext uri="{FF2B5EF4-FFF2-40B4-BE49-F238E27FC236}">
                  <a16:creationId xmlns="" xmlns:a16="http://schemas.microsoft.com/office/drawing/2014/main" id="{9C0DDE91-8D4F-4A05-B3B5-7426A3B1139D}"/>
                </a:ext>
              </a:extLst>
            </p:cNvPr>
            <p:cNvSpPr/>
            <p:nvPr/>
          </p:nvSpPr>
          <p:spPr>
            <a:xfrm>
              <a:off x="2136775" y="1798638"/>
              <a:ext cx="2339975" cy="2339975"/>
            </a:xfrm>
            <a:prstGeom prst="ellipse">
              <a:avLst/>
            </a:prstGeom>
            <a:solidFill>
              <a:srgbClr val="211552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4">
              <a:extLst>
                <a:ext uri="{FF2B5EF4-FFF2-40B4-BE49-F238E27FC236}">
                  <a16:creationId xmlns="" xmlns:a16="http://schemas.microsoft.com/office/drawing/2014/main" id="{91BEAE68-F977-4C03-A65B-F2A7B2B8F41B}"/>
                </a:ext>
              </a:extLst>
            </p:cNvPr>
            <p:cNvSpPr/>
            <p:nvPr/>
          </p:nvSpPr>
          <p:spPr>
            <a:xfrm>
              <a:off x="3059113" y="1798638"/>
              <a:ext cx="495300" cy="495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</a:p>
          </p:txBody>
        </p:sp>
        <p:sp>
          <p:nvSpPr>
            <p:cNvPr id="14" name="Rectangle 17">
              <a:extLst>
                <a:ext uri="{FF2B5EF4-FFF2-40B4-BE49-F238E27FC236}">
                  <a16:creationId xmlns="" xmlns:a16="http://schemas.microsoft.com/office/drawing/2014/main" id="{DAF91D95-7612-470A-AC65-C026D48DF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8725" y="2304533"/>
              <a:ext cx="1698625" cy="113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6D991B2E-637E-4872-9CD8-75DE4665009F}"/>
              </a:ext>
            </a:extLst>
          </p:cNvPr>
          <p:cNvGrpSpPr/>
          <p:nvPr/>
        </p:nvGrpSpPr>
        <p:grpSpPr>
          <a:xfrm>
            <a:off x="3065463" y="3446463"/>
            <a:ext cx="2341562" cy="2339975"/>
            <a:chOff x="3065463" y="3446463"/>
            <a:chExt cx="2341562" cy="2339975"/>
          </a:xfrm>
        </p:grpSpPr>
        <p:sp>
          <p:nvSpPr>
            <p:cNvPr id="9" name="Oval 12">
              <a:extLst>
                <a:ext uri="{FF2B5EF4-FFF2-40B4-BE49-F238E27FC236}">
                  <a16:creationId xmlns="" xmlns:a16="http://schemas.microsoft.com/office/drawing/2014/main" id="{85714AA2-98D6-4890-8C5B-40DC2A6781ED}"/>
                </a:ext>
              </a:extLst>
            </p:cNvPr>
            <p:cNvSpPr/>
            <p:nvPr/>
          </p:nvSpPr>
          <p:spPr>
            <a:xfrm>
              <a:off x="3065463" y="3446463"/>
              <a:ext cx="2341562" cy="2339975"/>
            </a:xfrm>
            <a:prstGeom prst="ellipse">
              <a:avLst/>
            </a:prstGeom>
            <a:solidFill>
              <a:srgbClr val="631F7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5">
              <a:extLst>
                <a:ext uri="{FF2B5EF4-FFF2-40B4-BE49-F238E27FC236}">
                  <a16:creationId xmlns="" xmlns:a16="http://schemas.microsoft.com/office/drawing/2014/main" id="{CF922DE5-6C12-4BD6-B3CD-8918D61907CA}"/>
                </a:ext>
              </a:extLst>
            </p:cNvPr>
            <p:cNvSpPr/>
            <p:nvPr/>
          </p:nvSpPr>
          <p:spPr>
            <a:xfrm>
              <a:off x="4910138" y="4368800"/>
              <a:ext cx="496887" cy="495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  <p:sp>
          <p:nvSpPr>
            <p:cNvPr id="15" name="Rectangle 18">
              <a:extLst>
                <a:ext uri="{FF2B5EF4-FFF2-40B4-BE49-F238E27FC236}">
                  <a16:creationId xmlns="" xmlns:a16="http://schemas.microsoft.com/office/drawing/2014/main" id="{B7ED4652-6524-4FD9-94BB-AFB282EA3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113" y="3819467"/>
              <a:ext cx="1470025" cy="1455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361DB71B-D226-42F7-8270-132087CFFD44}"/>
              </a:ext>
            </a:extLst>
          </p:cNvPr>
          <p:cNvGrpSpPr/>
          <p:nvPr/>
        </p:nvGrpSpPr>
        <p:grpSpPr>
          <a:xfrm>
            <a:off x="1209675" y="3446463"/>
            <a:ext cx="2341563" cy="2339975"/>
            <a:chOff x="1209675" y="3446463"/>
            <a:chExt cx="2341563" cy="2339975"/>
          </a:xfrm>
        </p:grpSpPr>
        <p:sp>
          <p:nvSpPr>
            <p:cNvPr id="8" name="Oval 11">
              <a:extLst>
                <a:ext uri="{FF2B5EF4-FFF2-40B4-BE49-F238E27FC236}">
                  <a16:creationId xmlns="" xmlns:a16="http://schemas.microsoft.com/office/drawing/2014/main" id="{759A96A6-585B-4EE8-8506-3A2CD35688DB}"/>
                </a:ext>
              </a:extLst>
            </p:cNvPr>
            <p:cNvSpPr/>
            <p:nvPr/>
          </p:nvSpPr>
          <p:spPr>
            <a:xfrm>
              <a:off x="1209675" y="3446463"/>
              <a:ext cx="2341563" cy="2339975"/>
            </a:xfrm>
            <a:prstGeom prst="ellipse">
              <a:avLst/>
            </a:prstGeom>
            <a:solidFill>
              <a:srgbClr val="D65089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6">
              <a:extLst>
                <a:ext uri="{FF2B5EF4-FFF2-40B4-BE49-F238E27FC236}">
                  <a16:creationId xmlns="" xmlns:a16="http://schemas.microsoft.com/office/drawing/2014/main" id="{B3049EAA-A814-4A38-AF66-275BF879216A}"/>
                </a:ext>
              </a:extLst>
            </p:cNvPr>
            <p:cNvSpPr/>
            <p:nvPr/>
          </p:nvSpPr>
          <p:spPr>
            <a:xfrm>
              <a:off x="1209675" y="4368800"/>
              <a:ext cx="495300" cy="495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</a:p>
          </p:txBody>
        </p:sp>
        <p:sp>
          <p:nvSpPr>
            <p:cNvPr id="16" name="Rectangle 19">
              <a:extLst>
                <a:ext uri="{FF2B5EF4-FFF2-40B4-BE49-F238E27FC236}">
                  <a16:creationId xmlns="" xmlns:a16="http://schemas.microsoft.com/office/drawing/2014/main" id="{78A10357-9A75-47F3-A610-44AACA950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813" y="3969962"/>
              <a:ext cx="1468437" cy="1386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05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+mn-lt"/>
                </a:rPr>
                <a:t>请在此处添加具体内容，文字尽量言简意赅，简单描述即可，不必过于繁琐，注意版面的美观度。</a:t>
              </a:r>
            </a:p>
          </p:txBody>
        </p:sp>
      </p:grpSp>
      <p:sp>
        <p:nvSpPr>
          <p:cNvPr id="17" name="Rectangle 20">
            <a:extLst>
              <a:ext uri="{FF2B5EF4-FFF2-40B4-BE49-F238E27FC236}">
                <a16:creationId xmlns="" xmlns:a16="http://schemas.microsoft.com/office/drawing/2014/main" id="{EAD1521D-2A49-48EF-B07B-2A514E94C38E}"/>
              </a:ext>
            </a:extLst>
          </p:cNvPr>
          <p:cNvSpPr/>
          <p:nvPr/>
        </p:nvSpPr>
        <p:spPr>
          <a:xfrm>
            <a:off x="5461000" y="2271824"/>
            <a:ext cx="4876800" cy="83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rPr>
              <a:t>请在此处添加标题</a:t>
            </a:r>
            <a:endParaRPr 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>
              <a:lnSpc>
                <a:spcPts val="2000"/>
              </a:lnSpc>
              <a:spcBef>
                <a:spcPct val="0"/>
              </a:spcBef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请在此处添加具体内容，文字尽量言简意赅，简单描述即可，不必过于繁琐，注意版面的美观度，请在此处添加具体内容，文字尽量言简意赅，简单描述即可。</a:t>
            </a:r>
          </a:p>
        </p:txBody>
      </p:sp>
      <p:sp>
        <p:nvSpPr>
          <p:cNvPr id="18" name="Rectangle 21">
            <a:extLst>
              <a:ext uri="{FF2B5EF4-FFF2-40B4-BE49-F238E27FC236}">
                <a16:creationId xmlns="" xmlns:a16="http://schemas.microsoft.com/office/drawing/2014/main" id="{E6FE038F-1B3E-4D22-9949-AF1384F1663C}"/>
              </a:ext>
            </a:extLst>
          </p:cNvPr>
          <p:cNvSpPr/>
          <p:nvPr/>
        </p:nvSpPr>
        <p:spPr>
          <a:xfrm>
            <a:off x="5759450" y="3748199"/>
            <a:ext cx="5187950" cy="15978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请在此处添加具体内容，文字尽量言简意赅，简单描述即可，不必过于繁琐，注意版面的美观度，请在此处添加具体内容，文字尽量言简意赅，简单描述即可。</a:t>
            </a: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请在此处添加具体内容，文字尽量言简意赅，简单描述即可，不必过于繁琐，注意版面的美观度，请在此处添加具体内容，文字尽量言简意赅，简单描述即可。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请在此处添加具体内容，文字尽量言简意赅，简单描述即可，不必过于繁琐，注意版面的美观度，请在此处添加具体内容，文字尽量言简意赅，简单描述即可。</a:t>
            </a:r>
          </a:p>
        </p:txBody>
      </p:sp>
    </p:spTree>
    <p:extLst>
      <p:ext uri="{BB962C8B-B14F-4D97-AF65-F5344CB8AC3E}">
        <p14:creationId xmlns:p14="http://schemas.microsoft.com/office/powerpoint/2010/main" val="365859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01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 </a:t>
            </a:r>
            <a:r>
              <a:rPr lang="zh-CN" altLang="en-US" sz="2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年度工作概述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8" name="Group 62">
            <a:extLst>
              <a:ext uri="{FF2B5EF4-FFF2-40B4-BE49-F238E27FC236}">
                <a16:creationId xmlns="" xmlns:a16="http://schemas.microsoft.com/office/drawing/2014/main" id="{AA6A593B-74F2-4064-9DF9-6D6C4224D409}"/>
              </a:ext>
            </a:extLst>
          </p:cNvPr>
          <p:cNvGrpSpPr>
            <a:grpSpLocks/>
          </p:cNvGrpSpPr>
          <p:nvPr/>
        </p:nvGrpSpPr>
        <p:grpSpPr bwMode="auto">
          <a:xfrm rot="2871305">
            <a:off x="1664193" y="960480"/>
            <a:ext cx="4138282" cy="3266267"/>
            <a:chOff x="4184836" y="1447800"/>
            <a:chExt cx="4970644" cy="3921642"/>
          </a:xfrm>
        </p:grpSpPr>
        <p:sp>
          <p:nvSpPr>
            <p:cNvPr id="9" name="Rectangle 21">
              <a:extLst>
                <a:ext uri="{FF2B5EF4-FFF2-40B4-BE49-F238E27FC236}">
                  <a16:creationId xmlns="" xmlns:a16="http://schemas.microsoft.com/office/drawing/2014/main" id="{FBA11BE0-F600-4194-BE57-4465FD97335A}"/>
                </a:ext>
              </a:extLst>
            </p:cNvPr>
            <p:cNvSpPr/>
            <p:nvPr/>
          </p:nvSpPr>
          <p:spPr>
            <a:xfrm>
              <a:off x="5213094" y="4455554"/>
              <a:ext cx="913381" cy="914665"/>
            </a:xfrm>
            <a:prstGeom prst="rect">
              <a:avLst/>
            </a:prstGeom>
            <a:solidFill>
              <a:srgbClr val="D65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FontAwesome" pitchFamily="2" charset="0"/>
                </a:rPr>
                <a:t>2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Freeform 26">
              <a:extLst>
                <a:ext uri="{FF2B5EF4-FFF2-40B4-BE49-F238E27FC236}">
                  <a16:creationId xmlns="" xmlns:a16="http://schemas.microsoft.com/office/drawing/2014/main" id="{2A1A942D-8571-475F-8F21-DB46D6A6D254}"/>
                </a:ext>
              </a:extLst>
            </p:cNvPr>
            <p:cNvSpPr/>
            <p:nvPr/>
          </p:nvSpPr>
          <p:spPr>
            <a:xfrm flipH="1">
              <a:off x="6241341" y="4454021"/>
              <a:ext cx="915036" cy="914665"/>
            </a:xfrm>
            <a:custGeom>
              <a:avLst/>
              <a:gdLst>
                <a:gd name="connsiteX0" fmla="*/ 0 w 914400"/>
                <a:gd name="connsiteY0" fmla="*/ 0 h 914400"/>
                <a:gd name="connsiteX1" fmla="*/ 457200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57200 h 914400"/>
                <a:gd name="connsiteX4" fmla="*/ 914400 w 914400"/>
                <a:gd name="connsiteY4" fmla="*/ 914400 h 914400"/>
                <a:gd name="connsiteX5" fmla="*/ 457200 w 914400"/>
                <a:gd name="connsiteY5" fmla="*/ 914400 h 914400"/>
                <a:gd name="connsiteX6" fmla="*/ 0 w 914400"/>
                <a:gd name="connsiteY6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914400">
                  <a:moveTo>
                    <a:pt x="0" y="0"/>
                  </a:moveTo>
                  <a:lnTo>
                    <a:pt x="457200" y="0"/>
                  </a:lnTo>
                  <a:lnTo>
                    <a:pt x="914400" y="0"/>
                  </a:lnTo>
                  <a:lnTo>
                    <a:pt x="914400" y="457200"/>
                  </a:lnTo>
                  <a:lnTo>
                    <a:pt x="914400" y="914400"/>
                  </a:lnTo>
                  <a:lnTo>
                    <a:pt x="457200" y="914400"/>
                  </a:lnTo>
                  <a:cubicBezTo>
                    <a:pt x="204695" y="914400"/>
                    <a:pt x="0" y="709705"/>
                    <a:pt x="0" y="457200"/>
                  </a:cubicBezTo>
                  <a:close/>
                </a:path>
              </a:pathLst>
            </a:custGeom>
            <a:solidFill>
              <a:srgbClr val="631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FontAwesome" pitchFamily="2" charset="0"/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32">
              <a:extLst>
                <a:ext uri="{FF2B5EF4-FFF2-40B4-BE49-F238E27FC236}">
                  <a16:creationId xmlns="" xmlns:a16="http://schemas.microsoft.com/office/drawing/2014/main" id="{42814E26-145B-4413-A2A1-8E3C4F1F2D12}"/>
                </a:ext>
              </a:extLst>
            </p:cNvPr>
            <p:cNvSpPr/>
            <p:nvPr/>
          </p:nvSpPr>
          <p:spPr>
            <a:xfrm>
              <a:off x="4184187" y="4453525"/>
              <a:ext cx="915036" cy="914665"/>
            </a:xfrm>
            <a:custGeom>
              <a:avLst/>
              <a:gdLst>
                <a:gd name="connsiteX0" fmla="*/ 152403 w 914400"/>
                <a:gd name="connsiteY0" fmla="*/ 0 h 914400"/>
                <a:gd name="connsiteX1" fmla="*/ 457200 w 914400"/>
                <a:gd name="connsiteY1" fmla="*/ 0 h 914400"/>
                <a:gd name="connsiteX2" fmla="*/ 761997 w 914400"/>
                <a:gd name="connsiteY2" fmla="*/ 0 h 914400"/>
                <a:gd name="connsiteX3" fmla="*/ 914400 w 914400"/>
                <a:gd name="connsiteY3" fmla="*/ 0 h 914400"/>
                <a:gd name="connsiteX4" fmla="*/ 914400 w 914400"/>
                <a:gd name="connsiteY4" fmla="*/ 152403 h 914400"/>
                <a:gd name="connsiteX5" fmla="*/ 914400 w 914400"/>
                <a:gd name="connsiteY5" fmla="*/ 761997 h 914400"/>
                <a:gd name="connsiteX6" fmla="*/ 914400 w 914400"/>
                <a:gd name="connsiteY6" fmla="*/ 914400 h 914400"/>
                <a:gd name="connsiteX7" fmla="*/ 761997 w 914400"/>
                <a:gd name="connsiteY7" fmla="*/ 914400 h 914400"/>
                <a:gd name="connsiteX8" fmla="*/ 457200 w 914400"/>
                <a:gd name="connsiteY8" fmla="*/ 914400 h 914400"/>
                <a:gd name="connsiteX9" fmla="*/ 152403 w 914400"/>
                <a:gd name="connsiteY9" fmla="*/ 914400 h 914400"/>
                <a:gd name="connsiteX10" fmla="*/ 0 w 914400"/>
                <a:gd name="connsiteY10" fmla="*/ 761997 h 914400"/>
                <a:gd name="connsiteX11" fmla="*/ 0 w 914400"/>
                <a:gd name="connsiteY11" fmla="*/ 152403 h 914400"/>
                <a:gd name="connsiteX12" fmla="*/ 152403 w 914400"/>
                <a:gd name="connsiteY12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4400" h="914400">
                  <a:moveTo>
                    <a:pt x="152403" y="0"/>
                  </a:moveTo>
                  <a:lnTo>
                    <a:pt x="457200" y="0"/>
                  </a:lnTo>
                  <a:lnTo>
                    <a:pt x="761997" y="0"/>
                  </a:lnTo>
                  <a:lnTo>
                    <a:pt x="914400" y="0"/>
                  </a:lnTo>
                  <a:lnTo>
                    <a:pt x="914400" y="152403"/>
                  </a:lnTo>
                  <a:lnTo>
                    <a:pt x="914400" y="761997"/>
                  </a:lnTo>
                  <a:lnTo>
                    <a:pt x="914400" y="914400"/>
                  </a:lnTo>
                  <a:lnTo>
                    <a:pt x="761997" y="914400"/>
                  </a:lnTo>
                  <a:lnTo>
                    <a:pt x="457200" y="914400"/>
                  </a:ln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4D4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FontAwesome" pitchFamily="2" charset="0"/>
                </a:rPr>
                <a:t>1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33">
              <a:extLst>
                <a:ext uri="{FF2B5EF4-FFF2-40B4-BE49-F238E27FC236}">
                  <a16:creationId xmlns="" xmlns:a16="http://schemas.microsoft.com/office/drawing/2014/main" id="{5C1D70D7-5F62-4D43-9CCA-E675E7D12C25}"/>
                </a:ext>
              </a:extLst>
            </p:cNvPr>
            <p:cNvSpPr/>
            <p:nvPr/>
          </p:nvSpPr>
          <p:spPr>
            <a:xfrm rot="16200000" flipH="1" flipV="1">
              <a:off x="6241753" y="3443869"/>
              <a:ext cx="913010" cy="915036"/>
            </a:xfrm>
            <a:custGeom>
              <a:avLst/>
              <a:gdLst>
                <a:gd name="connsiteX0" fmla="*/ 0 w 914400"/>
                <a:gd name="connsiteY0" fmla="*/ 0 h 914400"/>
                <a:gd name="connsiteX1" fmla="*/ 457200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57200 h 914400"/>
                <a:gd name="connsiteX4" fmla="*/ 914400 w 914400"/>
                <a:gd name="connsiteY4" fmla="*/ 914400 h 914400"/>
                <a:gd name="connsiteX5" fmla="*/ 457200 w 914400"/>
                <a:gd name="connsiteY5" fmla="*/ 914400 h 914400"/>
                <a:gd name="connsiteX6" fmla="*/ 0 w 914400"/>
                <a:gd name="connsiteY6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914400">
                  <a:moveTo>
                    <a:pt x="0" y="0"/>
                  </a:moveTo>
                  <a:lnTo>
                    <a:pt x="457200" y="0"/>
                  </a:lnTo>
                  <a:lnTo>
                    <a:pt x="914400" y="0"/>
                  </a:lnTo>
                  <a:lnTo>
                    <a:pt x="914400" y="457200"/>
                  </a:lnTo>
                  <a:lnTo>
                    <a:pt x="914400" y="914400"/>
                  </a:lnTo>
                  <a:lnTo>
                    <a:pt x="457200" y="914400"/>
                  </a:lnTo>
                  <a:cubicBezTo>
                    <a:pt x="204695" y="914400"/>
                    <a:pt x="0" y="709705"/>
                    <a:pt x="0" y="457200"/>
                  </a:cubicBezTo>
                  <a:close/>
                </a:path>
              </a:pathLst>
            </a:custGeom>
            <a:solidFill>
              <a:srgbClr val="211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FontAwesome" pitchFamily="2" charset="0"/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34">
              <a:extLst>
                <a:ext uri="{FF2B5EF4-FFF2-40B4-BE49-F238E27FC236}">
                  <a16:creationId xmlns="" xmlns:a16="http://schemas.microsoft.com/office/drawing/2014/main" id="{C090B084-5EEC-43CF-A074-5812A8F55A66}"/>
                </a:ext>
              </a:extLst>
            </p:cNvPr>
            <p:cNvSpPr/>
            <p:nvPr/>
          </p:nvSpPr>
          <p:spPr>
            <a:xfrm rot="16200000">
              <a:off x="8240362" y="3444942"/>
              <a:ext cx="913010" cy="915036"/>
            </a:xfrm>
            <a:custGeom>
              <a:avLst/>
              <a:gdLst>
                <a:gd name="connsiteX0" fmla="*/ 0 w 914400"/>
                <a:gd name="connsiteY0" fmla="*/ 0 h 914400"/>
                <a:gd name="connsiteX1" fmla="*/ 457200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57200 h 914400"/>
                <a:gd name="connsiteX4" fmla="*/ 914400 w 914400"/>
                <a:gd name="connsiteY4" fmla="*/ 914400 h 914400"/>
                <a:gd name="connsiteX5" fmla="*/ 457200 w 914400"/>
                <a:gd name="connsiteY5" fmla="*/ 914400 h 914400"/>
                <a:gd name="connsiteX6" fmla="*/ 0 w 914400"/>
                <a:gd name="connsiteY6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914400">
                  <a:moveTo>
                    <a:pt x="0" y="0"/>
                  </a:moveTo>
                  <a:lnTo>
                    <a:pt x="457200" y="0"/>
                  </a:lnTo>
                  <a:lnTo>
                    <a:pt x="914400" y="0"/>
                  </a:lnTo>
                  <a:lnTo>
                    <a:pt x="914400" y="457200"/>
                  </a:lnTo>
                  <a:lnTo>
                    <a:pt x="914400" y="914400"/>
                  </a:lnTo>
                  <a:lnTo>
                    <a:pt x="457200" y="914400"/>
                  </a:lnTo>
                  <a:cubicBezTo>
                    <a:pt x="204695" y="914400"/>
                    <a:pt x="0" y="709705"/>
                    <a:pt x="0" y="457200"/>
                  </a:cubicBezTo>
                  <a:close/>
                </a:path>
              </a:pathLst>
            </a:custGeom>
            <a:solidFill>
              <a:srgbClr val="D65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FontAwesome" pitchFamily="2" charset="0"/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Freeform 36">
              <a:extLst>
                <a:ext uri="{FF2B5EF4-FFF2-40B4-BE49-F238E27FC236}">
                  <a16:creationId xmlns="" xmlns:a16="http://schemas.microsoft.com/office/drawing/2014/main" id="{F33FE98B-F783-429D-89C7-5E45D5590D2F}"/>
                </a:ext>
              </a:extLst>
            </p:cNvPr>
            <p:cNvSpPr/>
            <p:nvPr/>
          </p:nvSpPr>
          <p:spPr>
            <a:xfrm rot="5400000">
              <a:off x="8240053" y="1447757"/>
              <a:ext cx="914665" cy="915036"/>
            </a:xfrm>
            <a:custGeom>
              <a:avLst/>
              <a:gdLst>
                <a:gd name="connsiteX0" fmla="*/ 152403 w 914400"/>
                <a:gd name="connsiteY0" fmla="*/ 0 h 914400"/>
                <a:gd name="connsiteX1" fmla="*/ 457200 w 914400"/>
                <a:gd name="connsiteY1" fmla="*/ 0 h 914400"/>
                <a:gd name="connsiteX2" fmla="*/ 761997 w 914400"/>
                <a:gd name="connsiteY2" fmla="*/ 0 h 914400"/>
                <a:gd name="connsiteX3" fmla="*/ 914400 w 914400"/>
                <a:gd name="connsiteY3" fmla="*/ 0 h 914400"/>
                <a:gd name="connsiteX4" fmla="*/ 914400 w 914400"/>
                <a:gd name="connsiteY4" fmla="*/ 152403 h 914400"/>
                <a:gd name="connsiteX5" fmla="*/ 914400 w 914400"/>
                <a:gd name="connsiteY5" fmla="*/ 761997 h 914400"/>
                <a:gd name="connsiteX6" fmla="*/ 914400 w 914400"/>
                <a:gd name="connsiteY6" fmla="*/ 914400 h 914400"/>
                <a:gd name="connsiteX7" fmla="*/ 761997 w 914400"/>
                <a:gd name="connsiteY7" fmla="*/ 914400 h 914400"/>
                <a:gd name="connsiteX8" fmla="*/ 457200 w 914400"/>
                <a:gd name="connsiteY8" fmla="*/ 914400 h 914400"/>
                <a:gd name="connsiteX9" fmla="*/ 152403 w 914400"/>
                <a:gd name="connsiteY9" fmla="*/ 914400 h 914400"/>
                <a:gd name="connsiteX10" fmla="*/ 0 w 914400"/>
                <a:gd name="connsiteY10" fmla="*/ 761997 h 914400"/>
                <a:gd name="connsiteX11" fmla="*/ 0 w 914400"/>
                <a:gd name="connsiteY11" fmla="*/ 152403 h 914400"/>
                <a:gd name="connsiteX12" fmla="*/ 152403 w 914400"/>
                <a:gd name="connsiteY12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4400" h="914400">
                  <a:moveTo>
                    <a:pt x="152403" y="0"/>
                  </a:moveTo>
                  <a:lnTo>
                    <a:pt x="457200" y="0"/>
                  </a:lnTo>
                  <a:lnTo>
                    <a:pt x="761997" y="0"/>
                  </a:lnTo>
                  <a:lnTo>
                    <a:pt x="914400" y="0"/>
                  </a:lnTo>
                  <a:lnTo>
                    <a:pt x="914400" y="152403"/>
                  </a:lnTo>
                  <a:lnTo>
                    <a:pt x="914400" y="761997"/>
                  </a:lnTo>
                  <a:lnTo>
                    <a:pt x="914400" y="914400"/>
                  </a:lnTo>
                  <a:lnTo>
                    <a:pt x="761997" y="914400"/>
                  </a:lnTo>
                  <a:lnTo>
                    <a:pt x="457200" y="914400"/>
                  </a:ln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D65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FontAwesome" pitchFamily="2" charset="0"/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37">
              <a:extLst>
                <a:ext uri="{FF2B5EF4-FFF2-40B4-BE49-F238E27FC236}">
                  <a16:creationId xmlns="" xmlns:a16="http://schemas.microsoft.com/office/drawing/2014/main" id="{D29339FC-79EF-4FB0-A72A-45BD9FB1219B}"/>
                </a:ext>
              </a:extLst>
            </p:cNvPr>
            <p:cNvSpPr/>
            <p:nvPr/>
          </p:nvSpPr>
          <p:spPr>
            <a:xfrm>
              <a:off x="8239331" y="2446843"/>
              <a:ext cx="915035" cy="914665"/>
            </a:xfrm>
            <a:prstGeom prst="rect">
              <a:avLst/>
            </a:prstGeom>
            <a:solidFill>
              <a:srgbClr val="4D4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FontAwesome" pitchFamily="2" charset="0"/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39">
              <a:extLst>
                <a:ext uri="{FF2B5EF4-FFF2-40B4-BE49-F238E27FC236}">
                  <a16:creationId xmlns="" xmlns:a16="http://schemas.microsoft.com/office/drawing/2014/main" id="{03B73A19-1884-494C-AFCF-C9AB5DFD8786}"/>
                </a:ext>
              </a:extLst>
            </p:cNvPr>
            <p:cNvSpPr/>
            <p:nvPr/>
          </p:nvSpPr>
          <p:spPr>
            <a:xfrm>
              <a:off x="7240044" y="3445419"/>
              <a:ext cx="915036" cy="913010"/>
            </a:xfrm>
            <a:prstGeom prst="rect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FontAwesome" pitchFamily="2" charset="0"/>
                </a:rPr>
                <a:t>5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Rectangle 21">
            <a:extLst>
              <a:ext uri="{FF2B5EF4-FFF2-40B4-BE49-F238E27FC236}">
                <a16:creationId xmlns="" xmlns:a16="http://schemas.microsoft.com/office/drawing/2014/main" id="{65AE60F6-E5B3-4AE5-99B3-A37DDE6D540F}"/>
              </a:ext>
            </a:extLst>
          </p:cNvPr>
          <p:cNvSpPr/>
          <p:nvPr/>
        </p:nvSpPr>
        <p:spPr>
          <a:xfrm>
            <a:off x="683174" y="4616469"/>
            <a:ext cx="6598111" cy="1597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请在此处添加具体内容，文字尽量言简意赅，简单描述即可，不必过于繁琐，注意版面的美观度，请在此处添加具体内容，文字尽量言简意赅，简单描述即可。</a:t>
            </a: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请在此处添加具体内容，文字尽量言简意赅，简单描述即可，不必过于繁琐，注意版面的美观度，请在此处添加具体内容，文字尽量言简意赅，简单描述即可。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请在此处添加具体内容，文字尽量言简意赅，简单描述即可，不必过于繁琐，注意版面的美观度，请在此处添加具体内容，文字尽量言简意赅，简单描述即可。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E2ACCC5E-DE5F-4E0F-AC24-9776637C9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9346" y="381000"/>
            <a:ext cx="4285453" cy="60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01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 </a:t>
            </a:r>
            <a:r>
              <a:rPr lang="zh-CN" altLang="en-US" sz="2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年度工作概述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8" name="矩形 50">
            <a:extLst>
              <a:ext uri="{FF2B5EF4-FFF2-40B4-BE49-F238E27FC236}">
                <a16:creationId xmlns="" xmlns:a16="http://schemas.microsoft.com/office/drawing/2014/main" id="{C8C3211F-31A6-4C9F-993D-1D7B76386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047" y="2809791"/>
            <a:ext cx="3008976" cy="33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点击添加标题</a:t>
            </a:r>
          </a:p>
        </p:txBody>
      </p:sp>
      <p:sp>
        <p:nvSpPr>
          <p:cNvPr id="9" name="矩形 17">
            <a:extLst>
              <a:ext uri="{FF2B5EF4-FFF2-40B4-BE49-F238E27FC236}">
                <a16:creationId xmlns="" xmlns:a16="http://schemas.microsoft.com/office/drawing/2014/main" id="{9D657306-D9A4-4273-B7BA-5C8E3462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240" y="4300841"/>
            <a:ext cx="2139463" cy="109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ts val="2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sp>
        <p:nvSpPr>
          <p:cNvPr id="10" name="矩形 59">
            <a:extLst>
              <a:ext uri="{FF2B5EF4-FFF2-40B4-BE49-F238E27FC236}">
                <a16:creationId xmlns="" xmlns:a16="http://schemas.microsoft.com/office/drawing/2014/main" id="{64C71AE0-8B1C-47C2-A0A9-317B8F7BE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513" y="2809791"/>
            <a:ext cx="3008976" cy="33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点击添加标题</a:t>
            </a:r>
          </a:p>
        </p:txBody>
      </p:sp>
      <p:sp>
        <p:nvSpPr>
          <p:cNvPr id="11" name="矩形 62">
            <a:extLst>
              <a:ext uri="{FF2B5EF4-FFF2-40B4-BE49-F238E27FC236}">
                <a16:creationId xmlns="" xmlns:a16="http://schemas.microsoft.com/office/drawing/2014/main" id="{F67DE546-3917-43C5-9C12-82FAE4E2F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980" y="2809791"/>
            <a:ext cx="3008976" cy="33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点击添加标题</a:t>
            </a: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53A06B34-1CB2-4ADD-8302-E792AD458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293" y="4320873"/>
            <a:ext cx="2159416" cy="109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ts val="2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sp>
        <p:nvSpPr>
          <p:cNvPr id="13" name="矩形 17">
            <a:extLst>
              <a:ext uri="{FF2B5EF4-FFF2-40B4-BE49-F238E27FC236}">
                <a16:creationId xmlns="" xmlns:a16="http://schemas.microsoft.com/office/drawing/2014/main" id="{18BF4E10-B895-497B-AC1B-E26E7B584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4412" y="4320873"/>
            <a:ext cx="2090737" cy="109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ts val="2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grpSp>
        <p:nvGrpSpPr>
          <p:cNvPr id="14" name="组合 40">
            <a:extLst>
              <a:ext uri="{FF2B5EF4-FFF2-40B4-BE49-F238E27FC236}">
                <a16:creationId xmlns="" xmlns:a16="http://schemas.microsoft.com/office/drawing/2014/main" id="{C8DF3F6B-585E-497F-8741-6B72FC2BAEED}"/>
              </a:ext>
            </a:extLst>
          </p:cNvPr>
          <p:cNvGrpSpPr/>
          <p:nvPr/>
        </p:nvGrpSpPr>
        <p:grpSpPr>
          <a:xfrm>
            <a:off x="4947697" y="1862330"/>
            <a:ext cx="2296608" cy="2289309"/>
            <a:chOff x="3131707" y="1925083"/>
            <a:chExt cx="2882188" cy="2872143"/>
          </a:xfrm>
          <a:solidFill>
            <a:schemeClr val="bg1">
              <a:lumMod val="95000"/>
              <a:alpha val="40000"/>
            </a:schemeClr>
          </a:solidFill>
          <a:effectLst/>
        </p:grpSpPr>
        <p:sp>
          <p:nvSpPr>
            <p:cNvPr id="15" name="新月形 14">
              <a:extLst>
                <a:ext uri="{FF2B5EF4-FFF2-40B4-BE49-F238E27FC236}">
                  <a16:creationId xmlns="" xmlns:a16="http://schemas.microsoft.com/office/drawing/2014/main" id="{A60C9A6B-034A-48D1-8A57-A6D515731AE4}"/>
                </a:ext>
              </a:extLst>
            </p:cNvPr>
            <p:cNvSpPr/>
            <p:nvPr/>
          </p:nvSpPr>
          <p:spPr>
            <a:xfrm rot="20751297">
              <a:off x="3131707" y="2126690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rgbClr val="631F70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6" name="新月形 15">
              <a:extLst>
                <a:ext uri="{FF2B5EF4-FFF2-40B4-BE49-F238E27FC236}">
                  <a16:creationId xmlns="" xmlns:a16="http://schemas.microsoft.com/office/drawing/2014/main" id="{AF1650DD-2F1A-4035-A06E-4B068A7849FE}"/>
                </a:ext>
              </a:extLst>
            </p:cNvPr>
            <p:cNvSpPr/>
            <p:nvPr/>
          </p:nvSpPr>
          <p:spPr>
            <a:xfrm rot="4551297">
              <a:off x="3813699" y="1259256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rgbClr val="4D4475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7" name="新月形 16">
              <a:extLst>
                <a:ext uri="{FF2B5EF4-FFF2-40B4-BE49-F238E27FC236}">
                  <a16:creationId xmlns="" xmlns:a16="http://schemas.microsoft.com/office/drawing/2014/main" id="{D6AB9529-BD80-41BB-8A99-0EE841782EB3}"/>
                </a:ext>
              </a:extLst>
            </p:cNvPr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rgbClr val="631F70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新月形 17">
              <a:extLst>
                <a:ext uri="{FF2B5EF4-FFF2-40B4-BE49-F238E27FC236}">
                  <a16:creationId xmlns="" xmlns:a16="http://schemas.microsoft.com/office/drawing/2014/main" id="{7108CDFC-B2D5-4007-BADA-3532D306ECD1}"/>
                </a:ext>
              </a:extLst>
            </p:cNvPr>
            <p:cNvSpPr/>
            <p:nvPr/>
          </p:nvSpPr>
          <p:spPr>
            <a:xfrm rot="15351297">
              <a:off x="4011670" y="2799744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rgbClr val="4D4475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组合 45">
            <a:extLst>
              <a:ext uri="{FF2B5EF4-FFF2-40B4-BE49-F238E27FC236}">
                <a16:creationId xmlns="" xmlns:a16="http://schemas.microsoft.com/office/drawing/2014/main" id="{C8B5BD6F-8E95-4AEB-B639-B1B6719F67D1}"/>
              </a:ext>
            </a:extLst>
          </p:cNvPr>
          <p:cNvGrpSpPr/>
          <p:nvPr/>
        </p:nvGrpSpPr>
        <p:grpSpPr>
          <a:xfrm>
            <a:off x="1737243" y="1862330"/>
            <a:ext cx="2296608" cy="2289309"/>
            <a:chOff x="3131707" y="1925083"/>
            <a:chExt cx="2882188" cy="2872143"/>
          </a:xfrm>
          <a:solidFill>
            <a:schemeClr val="bg1">
              <a:lumMod val="95000"/>
              <a:alpha val="40000"/>
            </a:schemeClr>
          </a:solidFill>
          <a:effectLst/>
        </p:grpSpPr>
        <p:sp>
          <p:nvSpPr>
            <p:cNvPr id="20" name="新月形 19">
              <a:extLst>
                <a:ext uri="{FF2B5EF4-FFF2-40B4-BE49-F238E27FC236}">
                  <a16:creationId xmlns="" xmlns:a16="http://schemas.microsoft.com/office/drawing/2014/main" id="{AAF9678D-BA9F-4A32-ACAE-78786D658DD0}"/>
                </a:ext>
              </a:extLst>
            </p:cNvPr>
            <p:cNvSpPr/>
            <p:nvPr/>
          </p:nvSpPr>
          <p:spPr>
            <a:xfrm rot="20751297">
              <a:off x="3131707" y="2126690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rgbClr val="4D4475"/>
            </a:soli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1" name="新月形 20">
              <a:extLst>
                <a:ext uri="{FF2B5EF4-FFF2-40B4-BE49-F238E27FC236}">
                  <a16:creationId xmlns="" xmlns:a16="http://schemas.microsoft.com/office/drawing/2014/main" id="{25A7AF09-A0C3-4F88-9280-07414E99D865}"/>
                </a:ext>
              </a:extLst>
            </p:cNvPr>
            <p:cNvSpPr/>
            <p:nvPr/>
          </p:nvSpPr>
          <p:spPr>
            <a:xfrm rot="4551297">
              <a:off x="3813699" y="1259256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rgbClr val="D65089"/>
            </a:soli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2" name="新月形 21">
              <a:extLst>
                <a:ext uri="{FF2B5EF4-FFF2-40B4-BE49-F238E27FC236}">
                  <a16:creationId xmlns="" xmlns:a16="http://schemas.microsoft.com/office/drawing/2014/main" id="{78A05DCB-F0F7-4CCB-9314-FD7904494618}"/>
                </a:ext>
              </a:extLst>
            </p:cNvPr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rgbClr val="4D4475"/>
            </a:soli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3" name="新月形 22">
              <a:extLst>
                <a:ext uri="{FF2B5EF4-FFF2-40B4-BE49-F238E27FC236}">
                  <a16:creationId xmlns="" xmlns:a16="http://schemas.microsoft.com/office/drawing/2014/main" id="{124E5D3A-C2D4-4D5B-B9E3-CA0D1BDA9A71}"/>
                </a:ext>
              </a:extLst>
            </p:cNvPr>
            <p:cNvSpPr/>
            <p:nvPr/>
          </p:nvSpPr>
          <p:spPr>
            <a:xfrm rot="15351297">
              <a:off x="4011670" y="2799744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rgbClr val="D65089"/>
            </a:soli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组合 50">
            <a:extLst>
              <a:ext uri="{FF2B5EF4-FFF2-40B4-BE49-F238E27FC236}">
                <a16:creationId xmlns="" xmlns:a16="http://schemas.microsoft.com/office/drawing/2014/main" id="{42EE2F65-6C11-4B25-AD9C-0452C94B05F0}"/>
              </a:ext>
            </a:extLst>
          </p:cNvPr>
          <p:cNvGrpSpPr/>
          <p:nvPr/>
        </p:nvGrpSpPr>
        <p:grpSpPr>
          <a:xfrm>
            <a:off x="8159728" y="1862330"/>
            <a:ext cx="2296608" cy="2289309"/>
            <a:chOff x="3131707" y="1925083"/>
            <a:chExt cx="2882188" cy="2872143"/>
          </a:xfrm>
          <a:solidFill>
            <a:schemeClr val="bg1">
              <a:lumMod val="95000"/>
              <a:alpha val="40000"/>
            </a:schemeClr>
          </a:solidFill>
          <a:effectLst/>
        </p:grpSpPr>
        <p:sp>
          <p:nvSpPr>
            <p:cNvPr id="25" name="新月形 24">
              <a:extLst>
                <a:ext uri="{FF2B5EF4-FFF2-40B4-BE49-F238E27FC236}">
                  <a16:creationId xmlns="" xmlns:a16="http://schemas.microsoft.com/office/drawing/2014/main" id="{F3ACAA55-9850-4545-BD0A-B3E29FFFB1F6}"/>
                </a:ext>
              </a:extLst>
            </p:cNvPr>
            <p:cNvSpPr/>
            <p:nvPr/>
          </p:nvSpPr>
          <p:spPr>
            <a:xfrm rot="20751297">
              <a:off x="3131707" y="2126690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rgbClr val="631F70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6" name="新月形 25">
              <a:extLst>
                <a:ext uri="{FF2B5EF4-FFF2-40B4-BE49-F238E27FC236}">
                  <a16:creationId xmlns="" xmlns:a16="http://schemas.microsoft.com/office/drawing/2014/main" id="{CDE9CDED-43F5-40E4-A49F-67CF2D357ED3}"/>
                </a:ext>
              </a:extLst>
            </p:cNvPr>
            <p:cNvSpPr/>
            <p:nvPr/>
          </p:nvSpPr>
          <p:spPr>
            <a:xfrm rot="4551297">
              <a:off x="3813699" y="1259256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rgbClr val="D65089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7" name="新月形 26">
              <a:extLst>
                <a:ext uri="{FF2B5EF4-FFF2-40B4-BE49-F238E27FC236}">
                  <a16:creationId xmlns="" xmlns:a16="http://schemas.microsoft.com/office/drawing/2014/main" id="{3CB2A984-9553-4BBB-980E-DB57F695F003}"/>
                </a:ext>
              </a:extLst>
            </p:cNvPr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rgbClr val="631F70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8" name="新月形 27">
              <a:extLst>
                <a:ext uri="{FF2B5EF4-FFF2-40B4-BE49-F238E27FC236}">
                  <a16:creationId xmlns="" xmlns:a16="http://schemas.microsoft.com/office/drawing/2014/main" id="{9BDCC0D9-6AE3-4963-8901-0F3816102BDF}"/>
                </a:ext>
              </a:extLst>
            </p:cNvPr>
            <p:cNvSpPr/>
            <p:nvPr/>
          </p:nvSpPr>
          <p:spPr>
            <a:xfrm rot="15351297">
              <a:off x="4011670" y="2799744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rgbClr val="D65089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102">
                <a:defRPr/>
              </a:pPr>
              <a:endParaRPr lang="zh-CN" altLang="en-US" sz="1867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4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01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 </a:t>
            </a:r>
            <a:r>
              <a:rPr lang="zh-CN" altLang="en-US" sz="2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年度工作概述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63" name="Oval 124">
            <a:extLst>
              <a:ext uri="{FF2B5EF4-FFF2-40B4-BE49-F238E27FC236}">
                <a16:creationId xmlns="" xmlns:a16="http://schemas.microsoft.com/office/drawing/2014/main" id="{A05270E1-95DE-451F-B7A4-0D4F3DD950B8}"/>
              </a:ext>
            </a:extLst>
          </p:cNvPr>
          <p:cNvSpPr/>
          <p:nvPr/>
        </p:nvSpPr>
        <p:spPr>
          <a:xfrm>
            <a:off x="6181635" y="1909764"/>
            <a:ext cx="614362" cy="614362"/>
          </a:xfrm>
          <a:prstGeom prst="ellipse">
            <a:avLst/>
          </a:prstGeom>
          <a:solidFill>
            <a:srgbClr val="631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/>
                </a:solidFill>
                <a:latin typeface="Simple-Line-Icons" pitchFamily="2" charset="2"/>
              </a:rPr>
              <a:t>1</a:t>
            </a:r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64" name="Rectangle 125">
            <a:extLst>
              <a:ext uri="{FF2B5EF4-FFF2-40B4-BE49-F238E27FC236}">
                <a16:creationId xmlns="" xmlns:a16="http://schemas.microsoft.com/office/drawing/2014/main" id="{CEAC3149-E11A-42AB-A827-D0CC5E6642EE}"/>
              </a:ext>
            </a:extLst>
          </p:cNvPr>
          <p:cNvSpPr/>
          <p:nvPr/>
        </p:nvSpPr>
        <p:spPr>
          <a:xfrm>
            <a:off x="7053171" y="1670110"/>
            <a:ext cx="4002088" cy="8540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rPr>
              <a:t>输入标题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sp>
        <p:nvSpPr>
          <p:cNvPr id="65" name="Oval 134">
            <a:extLst>
              <a:ext uri="{FF2B5EF4-FFF2-40B4-BE49-F238E27FC236}">
                <a16:creationId xmlns="" xmlns:a16="http://schemas.microsoft.com/office/drawing/2014/main" id="{17C3BCF4-4A6C-4A28-8697-39E97927373A}"/>
              </a:ext>
            </a:extLst>
          </p:cNvPr>
          <p:cNvSpPr/>
          <p:nvPr/>
        </p:nvSpPr>
        <p:spPr>
          <a:xfrm>
            <a:off x="6181635" y="2947988"/>
            <a:ext cx="614362" cy="614362"/>
          </a:xfrm>
          <a:prstGeom prst="ellipse">
            <a:avLst/>
          </a:prstGeom>
          <a:solidFill>
            <a:srgbClr val="D65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/>
                </a:solidFill>
                <a:latin typeface="Simple-Line-Icons" pitchFamily="2" charset="2"/>
              </a:rPr>
              <a:t>2</a:t>
            </a:r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66" name="Rectangle 135">
            <a:extLst>
              <a:ext uri="{FF2B5EF4-FFF2-40B4-BE49-F238E27FC236}">
                <a16:creationId xmlns="" xmlns:a16="http://schemas.microsoft.com/office/drawing/2014/main" id="{30C9AC13-85FD-41E2-BFEE-54E37AA5DDA8}"/>
              </a:ext>
            </a:extLst>
          </p:cNvPr>
          <p:cNvSpPr/>
          <p:nvPr/>
        </p:nvSpPr>
        <p:spPr>
          <a:xfrm>
            <a:off x="7053171" y="2835276"/>
            <a:ext cx="4002088" cy="8471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rPr>
              <a:t>输入标题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sp>
        <p:nvSpPr>
          <p:cNvPr id="67" name="Oval 137">
            <a:extLst>
              <a:ext uri="{FF2B5EF4-FFF2-40B4-BE49-F238E27FC236}">
                <a16:creationId xmlns="" xmlns:a16="http://schemas.microsoft.com/office/drawing/2014/main" id="{6AB58826-E710-4486-89BC-145A10DD0D71}"/>
              </a:ext>
            </a:extLst>
          </p:cNvPr>
          <p:cNvSpPr/>
          <p:nvPr/>
        </p:nvSpPr>
        <p:spPr>
          <a:xfrm>
            <a:off x="6181635" y="3986214"/>
            <a:ext cx="614362" cy="614362"/>
          </a:xfrm>
          <a:prstGeom prst="ellipse">
            <a:avLst/>
          </a:prstGeom>
          <a:solidFill>
            <a:srgbClr val="4D4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/>
                </a:solidFill>
                <a:latin typeface="Simple-Line-Icons" pitchFamily="2" charset="2"/>
              </a:rPr>
              <a:t>3</a:t>
            </a:r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68" name="Rectangle 138">
            <a:extLst>
              <a:ext uri="{FF2B5EF4-FFF2-40B4-BE49-F238E27FC236}">
                <a16:creationId xmlns="" xmlns:a16="http://schemas.microsoft.com/office/drawing/2014/main" id="{6C9478D5-09BB-4687-B41D-0947BB01D7C3}"/>
              </a:ext>
            </a:extLst>
          </p:cNvPr>
          <p:cNvSpPr/>
          <p:nvPr/>
        </p:nvSpPr>
        <p:spPr>
          <a:xfrm>
            <a:off x="7053171" y="3873500"/>
            <a:ext cx="4002088" cy="8471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rPr>
              <a:t>输入标题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sp>
        <p:nvSpPr>
          <p:cNvPr id="69" name="Oval 140">
            <a:extLst>
              <a:ext uri="{FF2B5EF4-FFF2-40B4-BE49-F238E27FC236}">
                <a16:creationId xmlns="" xmlns:a16="http://schemas.microsoft.com/office/drawing/2014/main" id="{C1C6317B-3899-4A13-950B-19E2CA5EF7E9}"/>
              </a:ext>
            </a:extLst>
          </p:cNvPr>
          <p:cNvSpPr/>
          <p:nvPr/>
        </p:nvSpPr>
        <p:spPr>
          <a:xfrm>
            <a:off x="6181635" y="5024438"/>
            <a:ext cx="614362" cy="614362"/>
          </a:xfrm>
          <a:prstGeom prst="ellipse">
            <a:avLst/>
          </a:prstGeom>
          <a:solidFill>
            <a:srgbClr val="211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/>
                </a:solidFill>
                <a:latin typeface="Simple-Line-Icons" pitchFamily="2" charset="2"/>
              </a:rPr>
              <a:t>4</a:t>
            </a:r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70" name="Rectangle 141">
            <a:extLst>
              <a:ext uri="{FF2B5EF4-FFF2-40B4-BE49-F238E27FC236}">
                <a16:creationId xmlns="" xmlns:a16="http://schemas.microsoft.com/office/drawing/2014/main" id="{E6FA7194-3291-44D7-BB4E-69D0CDF5AF2B}"/>
              </a:ext>
            </a:extLst>
          </p:cNvPr>
          <p:cNvSpPr/>
          <p:nvPr/>
        </p:nvSpPr>
        <p:spPr>
          <a:xfrm>
            <a:off x="7053171" y="4911726"/>
            <a:ext cx="4002088" cy="8471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en Sans" panose="020B0606030504020204" pitchFamily="34" charset="0"/>
              </a:rPr>
              <a:t>输入标题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请在此处添加具体内容，文字尽量言简意赅，简单描述即可，不必过于繁琐，注意版面的美观度。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="" xmlns:a16="http://schemas.microsoft.com/office/drawing/2014/main" id="{D9F833DB-477A-493E-BC96-1609DB9DCB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1" y="2524126"/>
            <a:ext cx="4310638" cy="2424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16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69" grpId="0" animBg="1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A8F08E1-EAFF-4F2B-8176-D5B84457690D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000F332-2570-4CD8-B999-2834C709C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0278" y="274523"/>
            <a:ext cx="3592394" cy="4648200"/>
          </a:xfrm>
          <a:prstGeom prst="rect">
            <a:avLst/>
          </a:prstGeom>
        </p:spPr>
      </p:pic>
      <p:sp>
        <p:nvSpPr>
          <p:cNvPr id="7" name="矩形 39">
            <a:extLst>
              <a:ext uri="{FF2B5EF4-FFF2-40B4-BE49-F238E27FC236}">
                <a16:creationId xmlns="" xmlns:a16="http://schemas.microsoft.com/office/drawing/2014/main" id="{F5B99A7A-948C-4BD7-AE8B-94002DF83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594" y="4455416"/>
            <a:ext cx="6228354" cy="121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工作完成情况</a:t>
            </a: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96FBB903-00C3-4E45-B882-3A58548A32CF}"/>
              </a:ext>
            </a:extLst>
          </p:cNvPr>
          <p:cNvSpPr/>
          <p:nvPr/>
        </p:nvSpPr>
        <p:spPr>
          <a:xfrm>
            <a:off x="5184385" y="2075213"/>
            <a:ext cx="1705155" cy="1705155"/>
          </a:xfrm>
          <a:prstGeom prst="ellipse">
            <a:avLst/>
          </a:prstGeom>
          <a:gradFill>
            <a:gsLst>
              <a:gs pos="100000">
                <a:srgbClr val="D65089"/>
              </a:gs>
              <a:gs pos="0">
                <a:srgbClr val="631F7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4800" b="1" dirty="0"/>
              <a:t>02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30299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7FADDA7-5EC8-4BD1-BB56-A6C47FD7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966FF38-40C0-4438-BCA7-585B0C995E9A}"/>
              </a:ext>
            </a:extLst>
          </p:cNvPr>
          <p:cNvSpPr/>
          <p:nvPr/>
        </p:nvSpPr>
        <p:spPr>
          <a:xfrm>
            <a:off x="457200" y="381000"/>
            <a:ext cx="1125855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E9BC300-54D8-4B7B-A1DF-91AD3F993A44}"/>
              </a:ext>
            </a:extLst>
          </p:cNvPr>
          <p:cNvGrpSpPr/>
          <p:nvPr/>
        </p:nvGrpSpPr>
        <p:grpSpPr>
          <a:xfrm>
            <a:off x="698682" y="571682"/>
            <a:ext cx="876118" cy="876118"/>
            <a:chOff x="698682" y="571682"/>
            <a:chExt cx="876118" cy="876118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E3D041E-1AE6-4C0E-9C60-0B9F373E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82" y="571682"/>
              <a:ext cx="876118" cy="876118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="" xmlns:a16="http://schemas.microsoft.com/office/drawing/2014/main" id="{BB6B585D-05B9-4760-93CE-8FD394ABA6CD}"/>
                </a:ext>
              </a:extLst>
            </p:cNvPr>
            <p:cNvSpPr/>
            <p:nvPr/>
          </p:nvSpPr>
          <p:spPr>
            <a:xfrm>
              <a:off x="915987" y="736600"/>
              <a:ext cx="658813" cy="658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02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" name="矩形 39">
            <a:extLst>
              <a:ext uri="{FF2B5EF4-FFF2-40B4-BE49-F238E27FC236}">
                <a16:creationId xmlns="" xmlns:a16="http://schemas.microsoft.com/office/drawing/2014/main" id="{EDDD9E88-7976-4A85-9C66-00A1A993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84213"/>
            <a:ext cx="4310638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1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工作完成情况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宋体" charset="-122"/>
              </a:rPr>
              <a:t>】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宋体" charset="-122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="" xmlns:a16="http://schemas.microsoft.com/office/drawing/2014/main" id="{B38BA3AC-C836-46F4-9B40-898B484084A3}"/>
              </a:ext>
            </a:extLst>
          </p:cNvPr>
          <p:cNvGrpSpPr/>
          <p:nvPr/>
        </p:nvGrpSpPr>
        <p:grpSpPr>
          <a:xfrm>
            <a:off x="1471613" y="2762250"/>
            <a:ext cx="8672512" cy="2152650"/>
            <a:chOff x="1471613" y="2762250"/>
            <a:chExt cx="8672512" cy="2152650"/>
          </a:xfrm>
        </p:grpSpPr>
        <p:sp>
          <p:nvSpPr>
            <p:cNvPr id="33" name="Pie 5">
              <a:extLst>
                <a:ext uri="{FF2B5EF4-FFF2-40B4-BE49-F238E27FC236}">
                  <a16:creationId xmlns="" xmlns:a16="http://schemas.microsoft.com/office/drawing/2014/main" id="{80035E22-78C9-41F4-B447-D3FE95D67E4C}"/>
                </a:ext>
              </a:extLst>
            </p:cNvPr>
            <p:cNvSpPr/>
            <p:nvPr/>
          </p:nvSpPr>
          <p:spPr>
            <a:xfrm>
              <a:off x="1471613" y="2890838"/>
              <a:ext cx="931862" cy="930275"/>
            </a:xfrm>
            <a:prstGeom prst="pieWedge">
              <a:avLst/>
            </a:prstGeom>
            <a:solidFill>
              <a:srgbClr val="D6508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Pie 13">
              <a:extLst>
                <a:ext uri="{FF2B5EF4-FFF2-40B4-BE49-F238E27FC236}">
                  <a16:creationId xmlns="" xmlns:a16="http://schemas.microsoft.com/office/drawing/2014/main" id="{ACE9A008-C1E7-4EF7-A844-399342AA25CA}"/>
                </a:ext>
              </a:extLst>
            </p:cNvPr>
            <p:cNvSpPr/>
            <p:nvPr/>
          </p:nvSpPr>
          <p:spPr>
            <a:xfrm flipH="1">
              <a:off x="2439988" y="2890838"/>
              <a:ext cx="930275" cy="930275"/>
            </a:xfrm>
            <a:prstGeom prst="pieWedge">
              <a:avLst/>
            </a:prstGeom>
            <a:solidFill>
              <a:srgbClr val="4D447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Pie 14">
              <a:extLst>
                <a:ext uri="{FF2B5EF4-FFF2-40B4-BE49-F238E27FC236}">
                  <a16:creationId xmlns="" xmlns:a16="http://schemas.microsoft.com/office/drawing/2014/main" id="{B75A680E-C651-434B-B28C-29E99CC73A04}"/>
                </a:ext>
              </a:extLst>
            </p:cNvPr>
            <p:cNvSpPr/>
            <p:nvPr/>
          </p:nvSpPr>
          <p:spPr>
            <a:xfrm rot="16200000">
              <a:off x="2439195" y="3856831"/>
              <a:ext cx="931862" cy="930275"/>
            </a:xfrm>
            <a:prstGeom prst="pieWedge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Pie 15">
              <a:extLst>
                <a:ext uri="{FF2B5EF4-FFF2-40B4-BE49-F238E27FC236}">
                  <a16:creationId xmlns="" xmlns:a16="http://schemas.microsoft.com/office/drawing/2014/main" id="{3BEC8E2B-5FCF-4D3B-9012-B647A457C8F8}"/>
                </a:ext>
              </a:extLst>
            </p:cNvPr>
            <p:cNvSpPr/>
            <p:nvPr/>
          </p:nvSpPr>
          <p:spPr>
            <a:xfrm rot="5400000" flipH="1">
              <a:off x="3406776" y="3856037"/>
              <a:ext cx="931862" cy="931863"/>
            </a:xfrm>
            <a:prstGeom prst="pieWedge">
              <a:avLst/>
            </a:prstGeom>
            <a:solidFill>
              <a:srgbClr val="21155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Pie 16">
              <a:extLst>
                <a:ext uri="{FF2B5EF4-FFF2-40B4-BE49-F238E27FC236}">
                  <a16:creationId xmlns="" xmlns:a16="http://schemas.microsoft.com/office/drawing/2014/main" id="{D9F24402-3A32-48A4-B39F-2BC14BF8905A}"/>
                </a:ext>
              </a:extLst>
            </p:cNvPr>
            <p:cNvSpPr/>
            <p:nvPr/>
          </p:nvSpPr>
          <p:spPr>
            <a:xfrm>
              <a:off x="3406775" y="2890838"/>
              <a:ext cx="931863" cy="930275"/>
            </a:xfrm>
            <a:prstGeom prst="pieWedge">
              <a:avLst/>
            </a:prstGeom>
            <a:solidFill>
              <a:srgbClr val="D6508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Pie 17">
              <a:extLst>
                <a:ext uri="{FF2B5EF4-FFF2-40B4-BE49-F238E27FC236}">
                  <a16:creationId xmlns="" xmlns:a16="http://schemas.microsoft.com/office/drawing/2014/main" id="{2FFFB31E-80DD-4844-9FEC-79BF98A1DEC1}"/>
                </a:ext>
              </a:extLst>
            </p:cNvPr>
            <p:cNvSpPr/>
            <p:nvPr/>
          </p:nvSpPr>
          <p:spPr>
            <a:xfrm flipH="1">
              <a:off x="4375150" y="2890838"/>
              <a:ext cx="930275" cy="930275"/>
            </a:xfrm>
            <a:prstGeom prst="pieWedge">
              <a:avLst/>
            </a:prstGeom>
            <a:solidFill>
              <a:srgbClr val="4D447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Pie 18">
              <a:extLst>
                <a:ext uri="{FF2B5EF4-FFF2-40B4-BE49-F238E27FC236}">
                  <a16:creationId xmlns="" xmlns:a16="http://schemas.microsoft.com/office/drawing/2014/main" id="{EC7C51E7-5AF7-4B8D-B2B8-E5E7474D488F}"/>
                </a:ext>
              </a:extLst>
            </p:cNvPr>
            <p:cNvSpPr/>
            <p:nvPr/>
          </p:nvSpPr>
          <p:spPr>
            <a:xfrm rot="16200000">
              <a:off x="4374357" y="3856831"/>
              <a:ext cx="931862" cy="930275"/>
            </a:xfrm>
            <a:prstGeom prst="pieWedge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Pie 19">
              <a:extLst>
                <a:ext uri="{FF2B5EF4-FFF2-40B4-BE49-F238E27FC236}">
                  <a16:creationId xmlns="" xmlns:a16="http://schemas.microsoft.com/office/drawing/2014/main" id="{489538EF-8850-4EC0-9C49-3D999E40D6B3}"/>
                </a:ext>
              </a:extLst>
            </p:cNvPr>
            <p:cNvSpPr/>
            <p:nvPr/>
          </p:nvSpPr>
          <p:spPr>
            <a:xfrm rot="5400000" flipH="1">
              <a:off x="5341938" y="3856038"/>
              <a:ext cx="931862" cy="931862"/>
            </a:xfrm>
            <a:prstGeom prst="pieWedge">
              <a:avLst/>
            </a:prstGeom>
            <a:solidFill>
              <a:srgbClr val="21155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Pie 20">
              <a:extLst>
                <a:ext uri="{FF2B5EF4-FFF2-40B4-BE49-F238E27FC236}">
                  <a16:creationId xmlns="" xmlns:a16="http://schemas.microsoft.com/office/drawing/2014/main" id="{DCA4F4E4-2EC5-402B-B2A5-CCC0DBAEA30B}"/>
                </a:ext>
              </a:extLst>
            </p:cNvPr>
            <p:cNvSpPr/>
            <p:nvPr/>
          </p:nvSpPr>
          <p:spPr>
            <a:xfrm>
              <a:off x="5341938" y="2890838"/>
              <a:ext cx="931862" cy="930275"/>
            </a:xfrm>
            <a:prstGeom prst="pieWedge">
              <a:avLst/>
            </a:prstGeom>
            <a:solidFill>
              <a:srgbClr val="D6508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Pie 21">
              <a:extLst>
                <a:ext uri="{FF2B5EF4-FFF2-40B4-BE49-F238E27FC236}">
                  <a16:creationId xmlns="" xmlns:a16="http://schemas.microsoft.com/office/drawing/2014/main" id="{B9452419-AC57-424F-A0BE-B6E1AF42A78F}"/>
                </a:ext>
              </a:extLst>
            </p:cNvPr>
            <p:cNvSpPr/>
            <p:nvPr/>
          </p:nvSpPr>
          <p:spPr>
            <a:xfrm flipH="1">
              <a:off x="6310313" y="2890838"/>
              <a:ext cx="930275" cy="930275"/>
            </a:xfrm>
            <a:prstGeom prst="pieWedge">
              <a:avLst/>
            </a:prstGeom>
            <a:solidFill>
              <a:srgbClr val="4D447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Pie 22">
              <a:extLst>
                <a:ext uri="{FF2B5EF4-FFF2-40B4-BE49-F238E27FC236}">
                  <a16:creationId xmlns="" xmlns:a16="http://schemas.microsoft.com/office/drawing/2014/main" id="{57582EFB-30CB-41D8-A46A-CB97573C3974}"/>
                </a:ext>
              </a:extLst>
            </p:cNvPr>
            <p:cNvSpPr/>
            <p:nvPr/>
          </p:nvSpPr>
          <p:spPr>
            <a:xfrm rot="16200000">
              <a:off x="6309520" y="3856831"/>
              <a:ext cx="931862" cy="930275"/>
            </a:xfrm>
            <a:prstGeom prst="pieWedge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Pie 23">
              <a:extLst>
                <a:ext uri="{FF2B5EF4-FFF2-40B4-BE49-F238E27FC236}">
                  <a16:creationId xmlns="" xmlns:a16="http://schemas.microsoft.com/office/drawing/2014/main" id="{B19F94A6-80EE-43E5-A214-D302A36E87D3}"/>
                </a:ext>
              </a:extLst>
            </p:cNvPr>
            <p:cNvSpPr/>
            <p:nvPr/>
          </p:nvSpPr>
          <p:spPr>
            <a:xfrm rot="5400000" flipH="1">
              <a:off x="7277101" y="3856037"/>
              <a:ext cx="931862" cy="931863"/>
            </a:xfrm>
            <a:prstGeom prst="pieWedge">
              <a:avLst/>
            </a:prstGeom>
            <a:solidFill>
              <a:srgbClr val="21155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Pie 24">
              <a:extLst>
                <a:ext uri="{FF2B5EF4-FFF2-40B4-BE49-F238E27FC236}">
                  <a16:creationId xmlns="" xmlns:a16="http://schemas.microsoft.com/office/drawing/2014/main" id="{44A7D767-8250-455C-86C1-6CED6D22591F}"/>
                </a:ext>
              </a:extLst>
            </p:cNvPr>
            <p:cNvSpPr/>
            <p:nvPr/>
          </p:nvSpPr>
          <p:spPr>
            <a:xfrm>
              <a:off x="7277100" y="2890838"/>
              <a:ext cx="931863" cy="930275"/>
            </a:xfrm>
            <a:prstGeom prst="pieWedge">
              <a:avLst/>
            </a:prstGeom>
            <a:solidFill>
              <a:srgbClr val="D6508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Pie 25">
              <a:extLst>
                <a:ext uri="{FF2B5EF4-FFF2-40B4-BE49-F238E27FC236}">
                  <a16:creationId xmlns="" xmlns:a16="http://schemas.microsoft.com/office/drawing/2014/main" id="{A2CB616B-052D-46F5-A2D5-256161D01933}"/>
                </a:ext>
              </a:extLst>
            </p:cNvPr>
            <p:cNvSpPr/>
            <p:nvPr/>
          </p:nvSpPr>
          <p:spPr>
            <a:xfrm flipH="1">
              <a:off x="8245475" y="2889250"/>
              <a:ext cx="930275" cy="931863"/>
            </a:xfrm>
            <a:prstGeom prst="pieWedge">
              <a:avLst/>
            </a:prstGeom>
            <a:solidFill>
              <a:srgbClr val="4D447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Pie 26">
              <a:extLst>
                <a:ext uri="{FF2B5EF4-FFF2-40B4-BE49-F238E27FC236}">
                  <a16:creationId xmlns="" xmlns:a16="http://schemas.microsoft.com/office/drawing/2014/main" id="{76A21A99-804F-419F-A337-4AA36AE5D7CF}"/>
                </a:ext>
              </a:extLst>
            </p:cNvPr>
            <p:cNvSpPr/>
            <p:nvPr/>
          </p:nvSpPr>
          <p:spPr>
            <a:xfrm rot="16200000">
              <a:off x="8244682" y="3856831"/>
              <a:ext cx="931862" cy="930275"/>
            </a:xfrm>
            <a:prstGeom prst="pieWedge">
              <a:avLst/>
            </a:prstGeom>
            <a:solidFill>
              <a:srgbClr val="631F7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Pie 27">
              <a:extLst>
                <a:ext uri="{FF2B5EF4-FFF2-40B4-BE49-F238E27FC236}">
                  <a16:creationId xmlns="" xmlns:a16="http://schemas.microsoft.com/office/drawing/2014/main" id="{76B78A22-8724-419B-ABFE-F9F6DE4C1272}"/>
                </a:ext>
              </a:extLst>
            </p:cNvPr>
            <p:cNvSpPr/>
            <p:nvPr/>
          </p:nvSpPr>
          <p:spPr>
            <a:xfrm rot="5400000" flipH="1">
              <a:off x="9212263" y="3856038"/>
              <a:ext cx="931862" cy="931862"/>
            </a:xfrm>
            <a:prstGeom prst="pieWedge">
              <a:avLst/>
            </a:prstGeom>
            <a:solidFill>
              <a:srgbClr val="21155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Right Triangle 29">
              <a:extLst>
                <a:ext uri="{FF2B5EF4-FFF2-40B4-BE49-F238E27FC236}">
                  <a16:creationId xmlns="" xmlns:a16="http://schemas.microsoft.com/office/drawing/2014/main" id="{7420B473-2174-4F94-A510-99C1092BD607}"/>
                </a:ext>
              </a:extLst>
            </p:cNvPr>
            <p:cNvSpPr/>
            <p:nvPr/>
          </p:nvSpPr>
          <p:spPr>
            <a:xfrm flipH="1">
              <a:off x="2265363" y="2762250"/>
              <a:ext cx="138112" cy="138113"/>
            </a:xfrm>
            <a:prstGeom prst="rtTriangle">
              <a:avLst/>
            </a:prstGeom>
            <a:solidFill>
              <a:srgbClr val="4D4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1" name="Right Triangle 31">
              <a:extLst>
                <a:ext uri="{FF2B5EF4-FFF2-40B4-BE49-F238E27FC236}">
                  <a16:creationId xmlns="" xmlns:a16="http://schemas.microsoft.com/office/drawing/2014/main" id="{0CB8FE1E-05FF-495D-B674-8409A17D591E}"/>
                </a:ext>
              </a:extLst>
            </p:cNvPr>
            <p:cNvSpPr/>
            <p:nvPr/>
          </p:nvSpPr>
          <p:spPr>
            <a:xfrm flipH="1">
              <a:off x="4200525" y="2762250"/>
              <a:ext cx="138113" cy="138113"/>
            </a:xfrm>
            <a:prstGeom prst="rtTriangle">
              <a:avLst/>
            </a:prstGeom>
            <a:solidFill>
              <a:srgbClr val="4D4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2" name="Right Triangle 32">
              <a:extLst>
                <a:ext uri="{FF2B5EF4-FFF2-40B4-BE49-F238E27FC236}">
                  <a16:creationId xmlns="" xmlns:a16="http://schemas.microsoft.com/office/drawing/2014/main" id="{0EB06035-D793-418E-AF50-6F693FA3326B}"/>
                </a:ext>
              </a:extLst>
            </p:cNvPr>
            <p:cNvSpPr/>
            <p:nvPr/>
          </p:nvSpPr>
          <p:spPr>
            <a:xfrm flipH="1">
              <a:off x="6135688" y="2762250"/>
              <a:ext cx="138112" cy="138113"/>
            </a:xfrm>
            <a:prstGeom prst="rtTriangle">
              <a:avLst/>
            </a:prstGeom>
            <a:solidFill>
              <a:srgbClr val="4D4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3" name="Right Triangle 33">
              <a:extLst>
                <a:ext uri="{FF2B5EF4-FFF2-40B4-BE49-F238E27FC236}">
                  <a16:creationId xmlns="" xmlns:a16="http://schemas.microsoft.com/office/drawing/2014/main" id="{246BBC0F-4CB6-46B1-9E68-D91F0BA5F3BB}"/>
                </a:ext>
              </a:extLst>
            </p:cNvPr>
            <p:cNvSpPr/>
            <p:nvPr/>
          </p:nvSpPr>
          <p:spPr>
            <a:xfrm flipH="1">
              <a:off x="8070850" y="2762250"/>
              <a:ext cx="138113" cy="138113"/>
            </a:xfrm>
            <a:prstGeom prst="rtTriangle">
              <a:avLst/>
            </a:prstGeom>
            <a:solidFill>
              <a:srgbClr val="4D4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7" name="Right Triangle 37">
              <a:extLst>
                <a:ext uri="{FF2B5EF4-FFF2-40B4-BE49-F238E27FC236}">
                  <a16:creationId xmlns="" xmlns:a16="http://schemas.microsoft.com/office/drawing/2014/main" id="{B6AEB560-3C7F-4853-A061-CB5FDC875076}"/>
                </a:ext>
              </a:extLst>
            </p:cNvPr>
            <p:cNvSpPr/>
            <p:nvPr/>
          </p:nvSpPr>
          <p:spPr>
            <a:xfrm flipH="1" flipV="1">
              <a:off x="3232150" y="4776788"/>
              <a:ext cx="138113" cy="138112"/>
            </a:xfrm>
            <a:prstGeom prst="rtTriangle">
              <a:avLst/>
            </a:prstGeom>
            <a:solidFill>
              <a:srgbClr val="211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8" name="Right Triangle 38">
              <a:extLst>
                <a:ext uri="{FF2B5EF4-FFF2-40B4-BE49-F238E27FC236}">
                  <a16:creationId xmlns="" xmlns:a16="http://schemas.microsoft.com/office/drawing/2014/main" id="{FCBDF395-6692-42FA-A2BE-4F3D9CC05DA3}"/>
                </a:ext>
              </a:extLst>
            </p:cNvPr>
            <p:cNvSpPr/>
            <p:nvPr/>
          </p:nvSpPr>
          <p:spPr>
            <a:xfrm flipH="1" flipV="1">
              <a:off x="5167313" y="4776788"/>
              <a:ext cx="138112" cy="138112"/>
            </a:xfrm>
            <a:prstGeom prst="rtTriangle">
              <a:avLst/>
            </a:prstGeom>
            <a:solidFill>
              <a:srgbClr val="211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9" name="Right Triangle 39">
              <a:extLst>
                <a:ext uri="{FF2B5EF4-FFF2-40B4-BE49-F238E27FC236}">
                  <a16:creationId xmlns="" xmlns:a16="http://schemas.microsoft.com/office/drawing/2014/main" id="{62A4115D-27E0-4C4C-AAE6-56939B8B8FA3}"/>
                </a:ext>
              </a:extLst>
            </p:cNvPr>
            <p:cNvSpPr/>
            <p:nvPr/>
          </p:nvSpPr>
          <p:spPr>
            <a:xfrm flipH="1" flipV="1">
              <a:off x="7102475" y="4776788"/>
              <a:ext cx="138113" cy="138112"/>
            </a:xfrm>
            <a:prstGeom prst="rtTriangle">
              <a:avLst/>
            </a:prstGeom>
            <a:solidFill>
              <a:srgbClr val="211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60" name="Right Triangle 40">
              <a:extLst>
                <a:ext uri="{FF2B5EF4-FFF2-40B4-BE49-F238E27FC236}">
                  <a16:creationId xmlns="" xmlns:a16="http://schemas.microsoft.com/office/drawing/2014/main" id="{AFE04B02-4406-45B7-B6DA-4F7D131C4CB4}"/>
                </a:ext>
              </a:extLst>
            </p:cNvPr>
            <p:cNvSpPr/>
            <p:nvPr/>
          </p:nvSpPr>
          <p:spPr>
            <a:xfrm flipH="1" flipV="1">
              <a:off x="9037638" y="4776788"/>
              <a:ext cx="138112" cy="138112"/>
            </a:xfrm>
            <a:prstGeom prst="rtTriangle">
              <a:avLst/>
            </a:prstGeom>
            <a:solidFill>
              <a:srgbClr val="211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="" xmlns:a16="http://schemas.microsoft.com/office/drawing/2014/main" id="{02A8F813-9969-4BDE-9F5A-33DED9308F3B}"/>
              </a:ext>
            </a:extLst>
          </p:cNvPr>
          <p:cNvGrpSpPr/>
          <p:nvPr/>
        </p:nvGrpSpPr>
        <p:grpSpPr>
          <a:xfrm>
            <a:off x="2181172" y="1771650"/>
            <a:ext cx="7396216" cy="693718"/>
            <a:chOff x="2181172" y="1771650"/>
            <a:chExt cx="7396216" cy="693718"/>
          </a:xfrm>
        </p:grpSpPr>
        <p:sp>
          <p:nvSpPr>
            <p:cNvPr id="49" name="Rectangle 28">
              <a:extLst>
                <a:ext uri="{FF2B5EF4-FFF2-40B4-BE49-F238E27FC236}">
                  <a16:creationId xmlns="" xmlns:a16="http://schemas.microsoft.com/office/drawing/2014/main" id="{D87A8D19-73E6-4DA6-97D1-386E57CE0135}"/>
                </a:ext>
              </a:extLst>
            </p:cNvPr>
            <p:cNvSpPr/>
            <p:nvPr/>
          </p:nvSpPr>
          <p:spPr>
            <a:xfrm>
              <a:off x="2181172" y="1905000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</a:t>
              </a:r>
            </a:p>
          </p:txBody>
        </p:sp>
        <p:sp>
          <p:nvSpPr>
            <p:cNvPr id="54" name="Rectangle 34">
              <a:extLst>
                <a:ext uri="{FF2B5EF4-FFF2-40B4-BE49-F238E27FC236}">
                  <a16:creationId xmlns="" xmlns:a16="http://schemas.microsoft.com/office/drawing/2014/main" id="{80F10C39-F9E6-4790-BC61-B3B33DDC365D}"/>
                </a:ext>
              </a:extLst>
            </p:cNvPr>
            <p:cNvSpPr/>
            <p:nvPr/>
          </p:nvSpPr>
          <p:spPr>
            <a:xfrm>
              <a:off x="4116334" y="1905000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</a:p>
          </p:txBody>
        </p:sp>
        <p:sp>
          <p:nvSpPr>
            <p:cNvPr id="55" name="Rectangle 35">
              <a:extLst>
                <a:ext uri="{FF2B5EF4-FFF2-40B4-BE49-F238E27FC236}">
                  <a16:creationId xmlns="" xmlns:a16="http://schemas.microsoft.com/office/drawing/2014/main" id="{934E82EE-66CB-40CB-AD2A-2A8B8A3CC721}"/>
                </a:ext>
              </a:extLst>
            </p:cNvPr>
            <p:cNvSpPr/>
            <p:nvPr/>
          </p:nvSpPr>
          <p:spPr>
            <a:xfrm>
              <a:off x="6052290" y="1905000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</a:p>
          </p:txBody>
        </p:sp>
        <p:sp>
          <p:nvSpPr>
            <p:cNvPr id="56" name="Rectangle 36">
              <a:extLst>
                <a:ext uri="{FF2B5EF4-FFF2-40B4-BE49-F238E27FC236}">
                  <a16:creationId xmlns="" xmlns:a16="http://schemas.microsoft.com/office/drawing/2014/main" id="{13701FF0-404E-47B4-B738-D3C2D940FD6E}"/>
                </a:ext>
              </a:extLst>
            </p:cNvPr>
            <p:cNvSpPr/>
            <p:nvPr/>
          </p:nvSpPr>
          <p:spPr>
            <a:xfrm>
              <a:off x="7989040" y="1906588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4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="" xmlns:a16="http://schemas.microsoft.com/office/drawing/2014/main" id="{2ACED052-BCEA-42A8-A3CB-F6B5495B9999}"/>
                </a:ext>
              </a:extLst>
            </p:cNvPr>
            <p:cNvSpPr/>
            <p:nvPr/>
          </p:nvSpPr>
          <p:spPr>
            <a:xfrm>
              <a:off x="2540000" y="1771650"/>
              <a:ext cx="1228725" cy="6873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  <p:sp>
          <p:nvSpPr>
            <p:cNvPr id="66" name="Rectangle 46">
              <a:extLst>
                <a:ext uri="{FF2B5EF4-FFF2-40B4-BE49-F238E27FC236}">
                  <a16:creationId xmlns="" xmlns:a16="http://schemas.microsoft.com/office/drawing/2014/main" id="{AFD7F6DE-3954-43FD-A036-4AE1D64E889C}"/>
                </a:ext>
              </a:extLst>
            </p:cNvPr>
            <p:cNvSpPr/>
            <p:nvPr/>
          </p:nvSpPr>
          <p:spPr>
            <a:xfrm>
              <a:off x="4476750" y="1778000"/>
              <a:ext cx="1228725" cy="6873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  <p:sp>
          <p:nvSpPr>
            <p:cNvPr id="67" name="Rectangle 47">
              <a:extLst>
                <a:ext uri="{FF2B5EF4-FFF2-40B4-BE49-F238E27FC236}">
                  <a16:creationId xmlns="" xmlns:a16="http://schemas.microsoft.com/office/drawing/2014/main" id="{AEE0DAD0-01D8-44F5-A7F9-461B49B82DB9}"/>
                </a:ext>
              </a:extLst>
            </p:cNvPr>
            <p:cNvSpPr/>
            <p:nvPr/>
          </p:nvSpPr>
          <p:spPr>
            <a:xfrm>
              <a:off x="6413500" y="1778000"/>
              <a:ext cx="1227138" cy="6873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  <p:sp>
          <p:nvSpPr>
            <p:cNvPr id="68" name="Rectangle 48">
              <a:extLst>
                <a:ext uri="{FF2B5EF4-FFF2-40B4-BE49-F238E27FC236}">
                  <a16:creationId xmlns="" xmlns:a16="http://schemas.microsoft.com/office/drawing/2014/main" id="{B562C186-F07A-4401-A84E-3A2222CABBB2}"/>
                </a:ext>
              </a:extLst>
            </p:cNvPr>
            <p:cNvSpPr/>
            <p:nvPr/>
          </p:nvSpPr>
          <p:spPr>
            <a:xfrm>
              <a:off x="8350250" y="1778000"/>
              <a:ext cx="1227138" cy="6873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59A6F5D2-9F98-4843-869B-2F8DE8B3C3F0}"/>
              </a:ext>
            </a:extLst>
          </p:cNvPr>
          <p:cNvGrpSpPr/>
          <p:nvPr/>
        </p:nvGrpSpPr>
        <p:grpSpPr>
          <a:xfrm>
            <a:off x="3145547" y="5216525"/>
            <a:ext cx="7574841" cy="687368"/>
            <a:chOff x="3145547" y="5216525"/>
            <a:chExt cx="7574841" cy="687368"/>
          </a:xfrm>
        </p:grpSpPr>
        <p:sp>
          <p:nvSpPr>
            <p:cNvPr id="61" name="Rectangle 41">
              <a:extLst>
                <a:ext uri="{FF2B5EF4-FFF2-40B4-BE49-F238E27FC236}">
                  <a16:creationId xmlns="" xmlns:a16="http://schemas.microsoft.com/office/drawing/2014/main" id="{DBD66A80-9FAA-4BAC-9651-032CEAA2F49F}"/>
                </a:ext>
              </a:extLst>
            </p:cNvPr>
            <p:cNvSpPr/>
            <p:nvPr/>
          </p:nvSpPr>
          <p:spPr>
            <a:xfrm>
              <a:off x="3145547" y="534828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5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="" xmlns:a16="http://schemas.microsoft.com/office/drawing/2014/main" id="{40304787-FC7F-4915-943D-CA92123AE27C}"/>
                </a:ext>
              </a:extLst>
            </p:cNvPr>
            <p:cNvSpPr/>
            <p:nvPr/>
          </p:nvSpPr>
          <p:spPr>
            <a:xfrm>
              <a:off x="5083915" y="5348288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6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="" xmlns:a16="http://schemas.microsoft.com/office/drawing/2014/main" id="{19DDA244-5E66-44F0-8F34-E923899B4F68}"/>
                </a:ext>
              </a:extLst>
            </p:cNvPr>
            <p:cNvSpPr/>
            <p:nvPr/>
          </p:nvSpPr>
          <p:spPr>
            <a:xfrm>
              <a:off x="7019079" y="5348288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7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="" xmlns:a16="http://schemas.microsoft.com/office/drawing/2014/main" id="{89CCB9F6-9D0C-4463-8E31-D2359B2B77B1}"/>
                </a:ext>
              </a:extLst>
            </p:cNvPr>
            <p:cNvSpPr/>
            <p:nvPr/>
          </p:nvSpPr>
          <p:spPr>
            <a:xfrm>
              <a:off x="8954240" y="5348288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8</a:t>
              </a:r>
            </a:p>
          </p:txBody>
        </p:sp>
        <p:sp>
          <p:nvSpPr>
            <p:cNvPr id="69" name="Rectangle 49">
              <a:extLst>
                <a:ext uri="{FF2B5EF4-FFF2-40B4-BE49-F238E27FC236}">
                  <a16:creationId xmlns="" xmlns:a16="http://schemas.microsoft.com/office/drawing/2014/main" id="{F0E17DDA-A925-4D48-882E-8095159738F8}"/>
                </a:ext>
              </a:extLst>
            </p:cNvPr>
            <p:cNvSpPr/>
            <p:nvPr/>
          </p:nvSpPr>
          <p:spPr>
            <a:xfrm>
              <a:off x="3533775" y="5216525"/>
              <a:ext cx="1228725" cy="6873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  <p:sp>
          <p:nvSpPr>
            <p:cNvPr id="70" name="Rectangle 50">
              <a:extLst>
                <a:ext uri="{FF2B5EF4-FFF2-40B4-BE49-F238E27FC236}">
                  <a16:creationId xmlns="" xmlns:a16="http://schemas.microsoft.com/office/drawing/2014/main" id="{6941DB12-D229-44BF-B65E-1C2EDDD25A37}"/>
                </a:ext>
              </a:extLst>
            </p:cNvPr>
            <p:cNvSpPr/>
            <p:nvPr/>
          </p:nvSpPr>
          <p:spPr>
            <a:xfrm>
              <a:off x="5521325" y="5216525"/>
              <a:ext cx="1227138" cy="6873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  <p:sp>
          <p:nvSpPr>
            <p:cNvPr id="71" name="Rectangle 51">
              <a:extLst>
                <a:ext uri="{FF2B5EF4-FFF2-40B4-BE49-F238E27FC236}">
                  <a16:creationId xmlns="" xmlns:a16="http://schemas.microsoft.com/office/drawing/2014/main" id="{7A6370D0-3C9B-4EB1-8399-E5221F5DD4F9}"/>
                </a:ext>
              </a:extLst>
            </p:cNvPr>
            <p:cNvSpPr/>
            <p:nvPr/>
          </p:nvSpPr>
          <p:spPr>
            <a:xfrm>
              <a:off x="7508875" y="5216525"/>
              <a:ext cx="1227138" cy="6873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  <p:sp>
          <p:nvSpPr>
            <p:cNvPr id="72" name="Rectangle 52">
              <a:extLst>
                <a:ext uri="{FF2B5EF4-FFF2-40B4-BE49-F238E27FC236}">
                  <a16:creationId xmlns="" xmlns:a16="http://schemas.microsoft.com/office/drawing/2014/main" id="{23EE78D1-5086-483C-AD2F-FA85D6BDBEEF}"/>
                </a:ext>
              </a:extLst>
            </p:cNvPr>
            <p:cNvSpPr/>
            <p:nvPr/>
          </p:nvSpPr>
          <p:spPr>
            <a:xfrm>
              <a:off x="9491663" y="5216525"/>
              <a:ext cx="1228725" cy="6873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lt"/>
                </a:rPr>
                <a:t>请在此处添加具体内容，文字尽量言简意赅，简单描述即可。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79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彩条底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2082</Words>
  <Application>Microsoft Office PowerPoint</Application>
  <PresentationFormat>宽屏</PresentationFormat>
  <Paragraphs>268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Bebas Neue</vt:lpstr>
      <vt:lpstr>FontAwesome</vt:lpstr>
      <vt:lpstr>Gill Sans</vt:lpstr>
      <vt:lpstr>Roboto</vt:lpstr>
      <vt:lpstr>Simple-Line-Icons</vt:lpstr>
      <vt:lpstr>等线</vt:lpstr>
      <vt:lpstr>等线 Light</vt:lpstr>
      <vt:lpstr>宋体</vt:lpstr>
      <vt:lpstr>微软雅黑</vt:lpstr>
      <vt:lpstr>Arial</vt:lpstr>
      <vt:lpstr>Calibri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彩条底</dc:title>
  <dc:creator>张 建春</dc:creator>
  <cp:lastModifiedBy>User</cp:lastModifiedBy>
  <cp:revision>30</cp:revision>
  <dcterms:created xsi:type="dcterms:W3CDTF">2018-07-16T05:34:29Z</dcterms:created>
  <dcterms:modified xsi:type="dcterms:W3CDTF">2018-12-19T03:36:00Z</dcterms:modified>
</cp:coreProperties>
</file>